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5.xml" ContentType="application/vnd.openxmlformats-officedocument.theme+xml"/>
  <Override PartName="/ppt/slideLayouts/slideLayout8.xml" ContentType="application/vnd.openxmlformats-officedocument.presentationml.slideLayout+xml"/>
  <Override PartName="/ppt/theme/theme6.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7.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2" r:id="rId2"/>
    <p:sldMasterId id="2147483664" r:id="rId3"/>
    <p:sldMasterId id="2147483666" r:id="rId4"/>
    <p:sldMasterId id="2147483668" r:id="rId5"/>
    <p:sldMasterId id="2147483670" r:id="rId6"/>
    <p:sldMasterId id="2147483672" r:id="rId7"/>
    <p:sldMasterId id="2147483676" r:id="rId8"/>
  </p:sldMasterIdLst>
  <p:notesMasterIdLst>
    <p:notesMasterId r:id="rId16"/>
  </p:notesMasterIdLst>
  <p:sldIdLst>
    <p:sldId id="256" r:id="rId9"/>
    <p:sldId id="259" r:id="rId10"/>
    <p:sldId id="261" r:id="rId11"/>
    <p:sldId id="260" r:id="rId12"/>
    <p:sldId id="262" r:id="rId13"/>
    <p:sldId id="263" r:id="rId14"/>
    <p:sldId id="264"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861E75-9FF1-44C1-AC36-A7B91BB5B857}" v="71" dt="2023-02-10T15:34:54.8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88" autoAdjust="0"/>
    <p:restoredTop sz="76064" autoAdjust="0"/>
  </p:normalViewPr>
  <p:slideViewPr>
    <p:cSldViewPr snapToGrid="0">
      <p:cViewPr varScale="1">
        <p:scale>
          <a:sx n="52" d="100"/>
          <a:sy n="52" d="100"/>
        </p:scale>
        <p:origin x="108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viewProps" Target="viewProps.xml"/><Relationship Id="rId3" Type="http://schemas.openxmlformats.org/officeDocument/2006/relationships/slideMaster" Target="slideMasters/slideMaster3.xml"/><Relationship Id="rId21" Type="http://schemas.microsoft.com/office/2015/10/relationships/revisionInfo" Target="revisionInfo.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5" Type="http://schemas.openxmlformats.org/officeDocument/2006/relationships/slideMaster" Target="slideMasters/slideMaster5.xml"/><Relationship Id="rId15" Type="http://schemas.openxmlformats.org/officeDocument/2006/relationships/slide" Target="slides/slide7.xml"/><Relationship Id="rId10" Type="http://schemas.openxmlformats.org/officeDocument/2006/relationships/slide" Target="slides/slide2.xml"/><Relationship Id="rId1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DA72AF-4ABC-44FD-B5B5-37F15FA534CD}" type="datetimeFigureOut">
              <a:rPr lang="en-US" smtClean="0"/>
              <a:t>5/9/2023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AD7812-F81E-4097-BAB9-A8AD56BF663C}" type="slidenum">
              <a:rPr lang="en-US" smtClean="0"/>
              <a:t>‹#›</a:t>
            </a:fld>
            <a:endParaRPr lang="en-US"/>
          </a:p>
        </p:txBody>
      </p:sp>
    </p:spTree>
    <p:extLst>
      <p:ext uri="{BB962C8B-B14F-4D97-AF65-F5344CB8AC3E}">
        <p14:creationId xmlns:p14="http://schemas.microsoft.com/office/powerpoint/2010/main" val="33686972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In this video I’ll introduce some of the challenges we face in the era of big data in healthcare.</a:t>
            </a:r>
          </a:p>
        </p:txBody>
      </p:sp>
      <p:sp>
        <p:nvSpPr>
          <p:cNvPr id="4" name="Slide Number Placeholder 3"/>
          <p:cNvSpPr>
            <a:spLocks noGrp="1"/>
          </p:cNvSpPr>
          <p:nvPr>
            <p:ph type="sldNum" sz="quarter" idx="5"/>
          </p:nvPr>
        </p:nvSpPr>
        <p:spPr/>
        <p:txBody>
          <a:bodyPr/>
          <a:lstStyle/>
          <a:p>
            <a:fld id="{0FAD7812-F81E-4097-BAB9-A8AD56BF663C}" type="slidenum">
              <a:rPr lang="en-US" smtClean="0"/>
              <a:t>1</a:t>
            </a:fld>
            <a:endParaRPr lang="en-US"/>
          </a:p>
        </p:txBody>
      </p:sp>
    </p:spTree>
    <p:extLst>
      <p:ext uri="{BB962C8B-B14F-4D97-AF65-F5344CB8AC3E}">
        <p14:creationId xmlns:p14="http://schemas.microsoft.com/office/powerpoint/2010/main" val="3836118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define the terms: big data, analytics, and informatics, and I’ll introduce a few opportunities for improving healthcare with analytics.</a:t>
            </a:r>
          </a:p>
        </p:txBody>
      </p:sp>
      <p:sp>
        <p:nvSpPr>
          <p:cNvPr id="4" name="Slide Number Placeholder 3"/>
          <p:cNvSpPr>
            <a:spLocks noGrp="1"/>
          </p:cNvSpPr>
          <p:nvPr>
            <p:ph type="sldNum" sz="quarter" idx="5"/>
          </p:nvPr>
        </p:nvSpPr>
        <p:spPr/>
        <p:txBody>
          <a:bodyPr/>
          <a:lstStyle/>
          <a:p>
            <a:fld id="{0FAD7812-F81E-4097-BAB9-A8AD56BF663C}" type="slidenum">
              <a:rPr lang="en-US" smtClean="0"/>
              <a:t>2</a:t>
            </a:fld>
            <a:endParaRPr lang="en-US"/>
          </a:p>
        </p:txBody>
      </p:sp>
    </p:spTree>
    <p:extLst>
      <p:ext uri="{BB962C8B-B14F-4D97-AF65-F5344CB8AC3E}">
        <p14:creationId xmlns:p14="http://schemas.microsoft.com/office/powerpoint/2010/main" val="558501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talking about the term big data.  Basically it means what it sounds like. </a:t>
            </a:r>
          </a:p>
          <a:p>
            <a:endParaRPr lang="en-US" dirty="0"/>
          </a:p>
          <a:p>
            <a:r>
              <a:rPr lang="en-US" dirty="0"/>
              <a:t>If you can look at a data set on a screen and it makes sense, it’s not big data. An example of this would be the box score of a basketball game.  You can look at the numbers, you can see who scored the most points or got the most assists or whatever, and it basically makes sense. This is not a big data set.</a:t>
            </a:r>
          </a:p>
          <a:p>
            <a:endParaRPr lang="en-US" dirty="0"/>
          </a:p>
          <a:p>
            <a:r>
              <a:rPr lang="en-US" dirty="0"/>
              <a:t>A big data set is much bigger, and we can’t understand it just by looking at it.  Pro basketball players now wear trackers that monitor their movements and collect thousands of data points throughout a game.  We can visualize those movements like this, but it really doesn’t make any sense just by looking at it, it’s just a bunch of little lines. We have no idea if the movements helped the team win or not, so this data is not useful at all without the help of computers.</a:t>
            </a:r>
          </a:p>
          <a:p>
            <a:endParaRPr lang="en-US" dirty="0"/>
          </a:p>
          <a:p>
            <a:r>
              <a:rPr lang="en-US" dirty="0"/>
              <a:t>Similarly in healthcare, we’re collecting tons of data in different areas.</a:t>
            </a:r>
          </a:p>
          <a:p>
            <a:endParaRPr lang="en-US" dirty="0"/>
          </a:p>
          <a:p>
            <a:r>
              <a:rPr lang="en-US" dirty="0"/>
              <a:t>Electronic Health Records databases can contain clinical and other data for hundreds of thousands of patients, *** while genomic databases may contain detailed genetic information and how it can relate to disease risk or drug response. *** Finally, huge financial databases may be used for billing, reimbursement, marketing, and even fraud detection.</a:t>
            </a:r>
          </a:p>
        </p:txBody>
      </p:sp>
      <p:sp>
        <p:nvSpPr>
          <p:cNvPr id="4" name="Slide Number Placeholder 3"/>
          <p:cNvSpPr>
            <a:spLocks noGrp="1"/>
          </p:cNvSpPr>
          <p:nvPr>
            <p:ph type="sldNum" sz="quarter" idx="5"/>
          </p:nvPr>
        </p:nvSpPr>
        <p:spPr/>
        <p:txBody>
          <a:bodyPr/>
          <a:lstStyle/>
          <a:p>
            <a:fld id="{0FAD7812-F81E-4097-BAB9-A8AD56BF663C}" type="slidenum">
              <a:rPr lang="en-US" smtClean="0"/>
              <a:t>3</a:t>
            </a:fld>
            <a:endParaRPr lang="en-US"/>
          </a:p>
        </p:txBody>
      </p:sp>
    </p:spTree>
    <p:extLst>
      <p:ext uri="{BB962C8B-B14F-4D97-AF65-F5344CB8AC3E}">
        <p14:creationId xmlns:p14="http://schemas.microsoft.com/office/powerpoint/2010/main" val="1816079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if we consider all healthcare related data that was generated in 2020, it would fill my laptop 2 trillion times, or it would fill up Facebook 800 times. *** This is a huge amount of data, and while it confronts us with many challenges, we can greatly improve healthcare if we use this data correctly.</a:t>
            </a:r>
          </a:p>
          <a:p>
            <a:endParaRPr lang="en-US" dirty="0"/>
          </a:p>
          <a:p>
            <a:r>
              <a:rPr lang="en-US" dirty="0"/>
              <a:t>This is a cartoon showing the growth of medical knowledge in the past hundred years and into the future. Two hundred years ago someone could go to a medical school and basically learn all of the known medical knowledge at the time. As knowledge grew, specializations became more necessary, as physicians and pharmacists learned generally about a wide range of medical fields and gained in-depth knowledge of their chosen area. In the era of big data, it’s completely impossible to know everything, so if we’re only relying on ourselves, we’re missing a chance to improve patient care. </a:t>
            </a:r>
          </a:p>
        </p:txBody>
      </p:sp>
      <p:sp>
        <p:nvSpPr>
          <p:cNvPr id="4" name="Slide Number Placeholder 3"/>
          <p:cNvSpPr>
            <a:spLocks noGrp="1"/>
          </p:cNvSpPr>
          <p:nvPr>
            <p:ph type="sldNum" sz="quarter" idx="5"/>
          </p:nvPr>
        </p:nvSpPr>
        <p:spPr/>
        <p:txBody>
          <a:bodyPr/>
          <a:lstStyle/>
          <a:p>
            <a:fld id="{0FAD7812-F81E-4097-BAB9-A8AD56BF663C}" type="slidenum">
              <a:rPr lang="en-US" smtClean="0"/>
              <a:t>4</a:t>
            </a:fld>
            <a:endParaRPr lang="en-US"/>
          </a:p>
        </p:txBody>
      </p:sp>
    </p:spTree>
    <p:extLst>
      <p:ext uri="{BB962C8B-B14F-4D97-AF65-F5344CB8AC3E}">
        <p14:creationId xmlns:p14="http://schemas.microsoft.com/office/powerpoint/2010/main" val="3045861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where computers can help us.  *** We use informatics process data and store it in a sensible way, so that we can find it when we need it.</a:t>
            </a:r>
          </a:p>
          <a:p>
            <a:endParaRPr lang="en-US" dirty="0"/>
          </a:p>
          <a:p>
            <a:r>
              <a:rPr lang="en-US" dirty="0"/>
              <a:t>Then when we have our data, we need to analyze it, and that’s what analytics is.  It’s using statistics or whatever method to understand data and make real recommendations that will hopefully help people.</a:t>
            </a:r>
          </a:p>
          <a:p>
            <a:endParaRPr lang="en-US" dirty="0"/>
          </a:p>
          <a:p>
            <a:r>
              <a:rPr lang="en-US" dirty="0"/>
              <a:t>The word analytics has appeared in books since the 1800’s, but it’s really exploded in importance in the past few decades, as computers have made it possible to analyze big data sets and make useful conclusions.</a:t>
            </a:r>
          </a:p>
        </p:txBody>
      </p:sp>
      <p:sp>
        <p:nvSpPr>
          <p:cNvPr id="4" name="Slide Number Placeholder 3"/>
          <p:cNvSpPr>
            <a:spLocks noGrp="1"/>
          </p:cNvSpPr>
          <p:nvPr>
            <p:ph type="sldNum" sz="quarter" idx="5"/>
          </p:nvPr>
        </p:nvSpPr>
        <p:spPr/>
        <p:txBody>
          <a:bodyPr/>
          <a:lstStyle/>
          <a:p>
            <a:fld id="{0FAD7812-F81E-4097-BAB9-A8AD56BF663C}" type="slidenum">
              <a:rPr lang="en-US" smtClean="0"/>
              <a:t>5</a:t>
            </a:fld>
            <a:endParaRPr lang="en-US"/>
          </a:p>
        </p:txBody>
      </p:sp>
    </p:spTree>
    <p:extLst>
      <p:ext uri="{BB962C8B-B14F-4D97-AF65-F5344CB8AC3E}">
        <p14:creationId xmlns:p14="http://schemas.microsoft.com/office/powerpoint/2010/main" val="281863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Areas where informatics and analytics can improve healthcare include precision medicine, which is the use of clinical and genomic data to better match a patient to a treatment, *** digital health, which includes wearable health devices, EHRs, and other fields, *** supply chain analytics, which involves analyzing data to make sure you don’t run out of important supplies, *** the use of patient and customer satisfaction data to identify changes that could improve satisfaction, and *** the use of data to detect and prevent prescription fraud and other types of fraud. In this </a:t>
            </a:r>
            <a:r>
              <a:rPr lang="en-US" dirty="0" err="1"/>
              <a:t>class,</a:t>
            </a:r>
            <a:r>
              <a:rPr lang="en-US" dirty="0"/>
              <a:t> we’re going to look at some of these data sets using different computer tools to show you how analytics can help us understand these big data sets.</a:t>
            </a:r>
          </a:p>
        </p:txBody>
      </p:sp>
      <p:sp>
        <p:nvSpPr>
          <p:cNvPr id="4" name="Slide Number Placeholder 3"/>
          <p:cNvSpPr>
            <a:spLocks noGrp="1"/>
          </p:cNvSpPr>
          <p:nvPr>
            <p:ph type="sldNum" sz="quarter" idx="5"/>
          </p:nvPr>
        </p:nvSpPr>
        <p:spPr/>
        <p:txBody>
          <a:bodyPr/>
          <a:lstStyle/>
          <a:p>
            <a:fld id="{0FAD7812-F81E-4097-BAB9-A8AD56BF663C}" type="slidenum">
              <a:rPr lang="en-US" smtClean="0"/>
              <a:t>6</a:t>
            </a:fld>
            <a:endParaRPr lang="en-US"/>
          </a:p>
        </p:txBody>
      </p:sp>
    </p:spTree>
    <p:extLst>
      <p:ext uri="{BB962C8B-B14F-4D97-AF65-F5344CB8AC3E}">
        <p14:creationId xmlns:p14="http://schemas.microsoft.com/office/powerpoint/2010/main" val="566866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learn these tools not because I’m trying to turn you all into data scientists, but because you need to be able to communicate with data scientists in your future careers. In the past, there has been a *** communication gap between people on the healthcare side and people on the data or computer side. This has to improve if we want to improve healthcare.  *** For data scientists and programmers, it means gaining some healthcare literacy, but *** for pharmacists, it means gaining data literacy so you can work on a team with a data scientist.  This may mean that you work at a community pharmacy and you need to work with a business analyst to improve operations, or you’re a clinical pharmacist and you’re working on a research project with a biostatistician, or you’re at an independent pharmacy and you need to analyze financial data yourself. Data literacy will help you function better in all of these situations. *** And we have had a few PharmD graduates become data scientists themselves, that’s also an option.</a:t>
            </a:r>
          </a:p>
        </p:txBody>
      </p:sp>
      <p:sp>
        <p:nvSpPr>
          <p:cNvPr id="4" name="Slide Number Placeholder 3"/>
          <p:cNvSpPr>
            <a:spLocks noGrp="1"/>
          </p:cNvSpPr>
          <p:nvPr>
            <p:ph type="sldNum" sz="quarter" idx="5"/>
          </p:nvPr>
        </p:nvSpPr>
        <p:spPr/>
        <p:txBody>
          <a:bodyPr/>
          <a:lstStyle/>
          <a:p>
            <a:fld id="{0FAD7812-F81E-4097-BAB9-A8AD56BF663C}" type="slidenum">
              <a:rPr lang="en-US" smtClean="0"/>
              <a:t>7</a:t>
            </a:fld>
            <a:endParaRPr lang="en-US"/>
          </a:p>
        </p:txBody>
      </p:sp>
    </p:spTree>
    <p:extLst>
      <p:ext uri="{BB962C8B-B14F-4D97-AF65-F5344CB8AC3E}">
        <p14:creationId xmlns:p14="http://schemas.microsoft.com/office/powerpoint/2010/main" val="4083850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914400" y="1673850"/>
            <a:ext cx="10363200" cy="1470025"/>
          </a:xfrm>
          <a:prstGeom prst="rect">
            <a:avLst/>
          </a:prstGeom>
        </p:spPr>
        <p:txBody>
          <a:bodyPr/>
          <a:lstStyle>
            <a:lvl1pPr>
              <a:defRPr b="1" i="0">
                <a:solidFill>
                  <a:srgbClr val="FFFFFF"/>
                </a:solidFill>
                <a:latin typeface="Helvetica"/>
                <a:cs typeface="Helvetica"/>
              </a:defRPr>
            </a:lvl1pPr>
          </a:lstStyle>
          <a:p>
            <a:r>
              <a:rPr lang="en-US" dirty="0"/>
              <a:t>CLICK TO EDIT MASTER TITLE STYLE</a:t>
            </a:r>
          </a:p>
        </p:txBody>
      </p:sp>
      <p:sp>
        <p:nvSpPr>
          <p:cNvPr id="8" name="Subtitle 2"/>
          <p:cNvSpPr>
            <a:spLocks noGrp="1"/>
          </p:cNvSpPr>
          <p:nvPr>
            <p:ph type="subTitle" idx="1"/>
          </p:nvPr>
        </p:nvSpPr>
        <p:spPr>
          <a:xfrm>
            <a:off x="1828800" y="3429624"/>
            <a:ext cx="8534400" cy="1752600"/>
          </a:xfrm>
          <a:prstGeom prst="rect">
            <a:avLst/>
          </a:prstGeom>
        </p:spPr>
        <p:txBody>
          <a:bodyPr/>
          <a:lstStyle>
            <a:lvl1pPr marL="0" indent="0" algn="ctr">
              <a:buNone/>
              <a:defRPr b="0" i="0">
                <a:solidFill>
                  <a:srgbClr val="FFFFFF"/>
                </a:solidFill>
                <a:latin typeface="Georgi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613756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609600" y="274639"/>
            <a:ext cx="10972800" cy="360329"/>
          </a:xfrm>
          <a:prstGeom prst="rect">
            <a:avLst/>
          </a:prstGeom>
        </p:spPr>
        <p:txBody>
          <a:bodyPr>
            <a:noAutofit/>
          </a:bodyPr>
          <a:lstStyle>
            <a:lvl1pPr algn="l">
              <a:defRPr sz="2600" b="1" i="0">
                <a:solidFill>
                  <a:srgbClr val="13294B"/>
                </a:solidFill>
                <a:latin typeface="Helvetica"/>
                <a:cs typeface="Helvetica"/>
              </a:defRPr>
            </a:lvl1pPr>
          </a:lstStyle>
          <a:p>
            <a:r>
              <a:rPr lang="en-US" dirty="0"/>
              <a:t>CLICK TO EDIT MASTER TITLE STYLE</a:t>
            </a:r>
          </a:p>
        </p:txBody>
      </p:sp>
      <p:sp>
        <p:nvSpPr>
          <p:cNvPr id="13" name="Content Placeholder 2"/>
          <p:cNvSpPr>
            <a:spLocks noGrp="1"/>
          </p:cNvSpPr>
          <p:nvPr>
            <p:ph sz="half" idx="1"/>
          </p:nvPr>
        </p:nvSpPr>
        <p:spPr>
          <a:xfrm>
            <a:off x="609600" y="1098708"/>
            <a:ext cx="5384800" cy="5027456"/>
          </a:xfrm>
          <a:prstGeom prst="rect">
            <a:avLst/>
          </a:prstGeom>
        </p:spPr>
        <p:txBody>
          <a:bodyPr/>
          <a:lstStyle>
            <a:lvl1pPr>
              <a:defRPr sz="2800" b="0" i="0">
                <a:solidFill>
                  <a:srgbClr val="13294B"/>
                </a:solidFill>
                <a:latin typeface="Georgia"/>
                <a:cs typeface="Georgia"/>
              </a:defRPr>
            </a:lvl1pPr>
            <a:lvl2pPr>
              <a:defRPr sz="2400" b="0" i="0">
                <a:solidFill>
                  <a:srgbClr val="13294B"/>
                </a:solidFill>
                <a:latin typeface="Georgia"/>
                <a:cs typeface="Georgia"/>
              </a:defRPr>
            </a:lvl2pPr>
            <a:lvl3pPr>
              <a:defRPr sz="2000" b="0" i="0">
                <a:solidFill>
                  <a:srgbClr val="13294B"/>
                </a:solidFill>
                <a:latin typeface="Georgia"/>
                <a:cs typeface="Georgia"/>
              </a:defRPr>
            </a:lvl3pPr>
            <a:lvl4pPr>
              <a:defRPr sz="1800" b="0" i="0">
                <a:solidFill>
                  <a:srgbClr val="13294B"/>
                </a:solidFill>
                <a:latin typeface="Georgia"/>
                <a:cs typeface="Georgia"/>
              </a:defRPr>
            </a:lvl4pPr>
            <a:lvl5pPr>
              <a:defRPr sz="1800" b="0" i="0">
                <a:solidFill>
                  <a:srgbClr val="13294B"/>
                </a:solidFill>
                <a:latin typeface="Georgia"/>
                <a:cs typeface="Georgia"/>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3"/>
          <p:cNvSpPr>
            <a:spLocks noGrp="1"/>
          </p:cNvSpPr>
          <p:nvPr>
            <p:ph sz="half" idx="2"/>
          </p:nvPr>
        </p:nvSpPr>
        <p:spPr>
          <a:xfrm>
            <a:off x="6197600" y="1098708"/>
            <a:ext cx="5384800" cy="5027456"/>
          </a:xfrm>
          <a:prstGeom prst="rect">
            <a:avLst/>
          </a:prstGeom>
        </p:spPr>
        <p:txBody>
          <a:bodyPr/>
          <a:lstStyle>
            <a:lvl1pPr>
              <a:defRPr sz="2800" b="0" i="0">
                <a:solidFill>
                  <a:srgbClr val="13294B"/>
                </a:solidFill>
                <a:latin typeface="Georgia"/>
                <a:cs typeface="Georgia"/>
              </a:defRPr>
            </a:lvl1pPr>
            <a:lvl2pPr>
              <a:defRPr sz="2400" b="0" i="0">
                <a:solidFill>
                  <a:srgbClr val="13294B"/>
                </a:solidFill>
                <a:latin typeface="Georgia"/>
                <a:cs typeface="Georgia"/>
              </a:defRPr>
            </a:lvl2pPr>
            <a:lvl3pPr>
              <a:defRPr sz="2000" b="0" i="0">
                <a:solidFill>
                  <a:srgbClr val="13294B"/>
                </a:solidFill>
                <a:latin typeface="Georgia"/>
                <a:cs typeface="Georgia"/>
              </a:defRPr>
            </a:lvl3pPr>
            <a:lvl4pPr>
              <a:defRPr sz="1800" b="0" i="0">
                <a:solidFill>
                  <a:srgbClr val="13294B"/>
                </a:solidFill>
                <a:latin typeface="Georgia"/>
                <a:cs typeface="Georgia"/>
              </a:defRPr>
            </a:lvl4pPr>
            <a:lvl5pPr>
              <a:defRPr sz="1800" b="0" i="0">
                <a:solidFill>
                  <a:srgbClr val="13294B"/>
                </a:solidFill>
                <a:latin typeface="Georgia"/>
                <a:cs typeface="Georgia"/>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Date Placeholder 3"/>
          <p:cNvSpPr>
            <a:spLocks noGrp="1"/>
          </p:cNvSpPr>
          <p:nvPr>
            <p:ph type="dt" sz="half" idx="10"/>
          </p:nvPr>
        </p:nvSpPr>
        <p:spPr>
          <a:xfrm>
            <a:off x="9360717" y="6220805"/>
            <a:ext cx="1407913" cy="365125"/>
          </a:xfrm>
          <a:prstGeom prst="rect">
            <a:avLst/>
          </a:prstGeom>
        </p:spPr>
        <p:txBody>
          <a:bodyPr/>
          <a:lstStyle>
            <a:lvl1pPr>
              <a:defRPr b="1" i="0">
                <a:latin typeface="Helvetica"/>
                <a:cs typeface="Helvetica"/>
              </a:defRPr>
            </a:lvl1pPr>
          </a:lstStyle>
          <a:p>
            <a:fld id="{FA8C8404-F368-4C9D-B218-A5EB86FBDF41}" type="datetime1">
              <a:rPr lang="en-US" smtClean="0"/>
              <a:t>5/9/2023</a:t>
            </a:fld>
            <a:endParaRPr lang="en-US" dirty="0"/>
          </a:p>
        </p:txBody>
      </p:sp>
      <p:sp>
        <p:nvSpPr>
          <p:cNvPr id="16" name="Footer Placeholder 4"/>
          <p:cNvSpPr>
            <a:spLocks noGrp="1"/>
          </p:cNvSpPr>
          <p:nvPr>
            <p:ph type="ftr" sz="quarter" idx="11"/>
          </p:nvPr>
        </p:nvSpPr>
        <p:spPr>
          <a:xfrm>
            <a:off x="4165600" y="6220805"/>
            <a:ext cx="3860800" cy="365125"/>
          </a:xfrm>
          <a:prstGeom prst="rect">
            <a:avLst/>
          </a:prstGeom>
        </p:spPr>
        <p:txBody>
          <a:bodyPr/>
          <a:lstStyle>
            <a:lvl1pPr>
              <a:defRPr b="1" i="0">
                <a:latin typeface="Helvetica"/>
                <a:cs typeface="Helvetica"/>
              </a:defRPr>
            </a:lvl1pPr>
          </a:lstStyle>
          <a:p>
            <a:endParaRPr lang="en-US" dirty="0"/>
          </a:p>
        </p:txBody>
      </p:sp>
      <p:sp>
        <p:nvSpPr>
          <p:cNvPr id="17" name="Slide Number Placeholder 5"/>
          <p:cNvSpPr>
            <a:spLocks noGrp="1"/>
          </p:cNvSpPr>
          <p:nvPr>
            <p:ph type="sldNum" sz="quarter" idx="12"/>
          </p:nvPr>
        </p:nvSpPr>
        <p:spPr>
          <a:xfrm>
            <a:off x="10901809" y="6220805"/>
            <a:ext cx="979295" cy="365125"/>
          </a:xfrm>
          <a:prstGeom prst="rect">
            <a:avLst/>
          </a:prstGeom>
        </p:spPr>
        <p:txBody>
          <a:bodyPr/>
          <a:lstStyle>
            <a:lvl1pPr>
              <a:defRPr b="1" i="0">
                <a:solidFill>
                  <a:schemeClr val="bg1"/>
                </a:solidFill>
                <a:latin typeface="Helvetica"/>
                <a:cs typeface="Helvetica"/>
              </a:defRPr>
            </a:lvl1pPr>
          </a:lstStyle>
          <a:p>
            <a:fld id="{82AE3374-EE90-794F-9E8A-914FB65215F6}" type="slidenum">
              <a:rPr lang="en-US" smtClean="0"/>
              <a:pPr/>
              <a:t>‹#›</a:t>
            </a:fld>
            <a:endParaRPr lang="en-US"/>
          </a:p>
        </p:txBody>
      </p:sp>
    </p:spTree>
    <p:extLst>
      <p:ext uri="{BB962C8B-B14F-4D97-AF65-F5344CB8AC3E}">
        <p14:creationId xmlns:p14="http://schemas.microsoft.com/office/powerpoint/2010/main" val="1796019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609600" y="274639"/>
            <a:ext cx="10972800" cy="360329"/>
          </a:xfrm>
          <a:prstGeom prst="rect">
            <a:avLst/>
          </a:prstGeom>
        </p:spPr>
        <p:txBody>
          <a:bodyPr>
            <a:noAutofit/>
          </a:bodyPr>
          <a:lstStyle>
            <a:lvl1pPr algn="l">
              <a:defRPr sz="2600" b="1" i="0">
                <a:solidFill>
                  <a:srgbClr val="13294B"/>
                </a:solidFill>
                <a:latin typeface="Helvetica"/>
                <a:cs typeface="Helvetica"/>
              </a:defRPr>
            </a:lvl1pPr>
          </a:lstStyle>
          <a:p>
            <a:r>
              <a:rPr lang="en-US" dirty="0"/>
              <a:t>CLICK TO EDIT MASTER TITLE STYLE</a:t>
            </a:r>
          </a:p>
        </p:txBody>
      </p:sp>
      <p:sp>
        <p:nvSpPr>
          <p:cNvPr id="19" name="Text Placeholder 2"/>
          <p:cNvSpPr>
            <a:spLocks noGrp="1"/>
          </p:cNvSpPr>
          <p:nvPr>
            <p:ph type="body" idx="1" hasCustomPrompt="1"/>
          </p:nvPr>
        </p:nvSpPr>
        <p:spPr>
          <a:xfrm>
            <a:off x="609600" y="1099912"/>
            <a:ext cx="5386917" cy="639762"/>
          </a:xfrm>
          <a:prstGeom prst="rect">
            <a:avLst/>
          </a:prstGeom>
        </p:spPr>
        <p:txBody>
          <a:bodyPr anchor="b">
            <a:noAutofit/>
          </a:bodyPr>
          <a:lstStyle>
            <a:lvl1pPr marL="0" indent="0">
              <a:buNone/>
              <a:defRPr sz="2000" b="1" i="0">
                <a:solidFill>
                  <a:srgbClr val="13294B"/>
                </a:solidFill>
                <a:latin typeface="Helvetica"/>
                <a:cs typeface="Helvetic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Content Placeholder 3"/>
          <p:cNvSpPr>
            <a:spLocks noGrp="1"/>
          </p:cNvSpPr>
          <p:nvPr>
            <p:ph sz="half" idx="2"/>
          </p:nvPr>
        </p:nvSpPr>
        <p:spPr>
          <a:xfrm>
            <a:off x="609600" y="1739675"/>
            <a:ext cx="5386917" cy="4386489"/>
          </a:xfrm>
          <a:prstGeom prst="rect">
            <a:avLst/>
          </a:prstGeom>
        </p:spPr>
        <p:txBody>
          <a:bodyPr/>
          <a:lstStyle>
            <a:lvl1pPr>
              <a:defRPr sz="2400" b="0" i="0">
                <a:solidFill>
                  <a:srgbClr val="13294B"/>
                </a:solidFill>
                <a:latin typeface="Georgia"/>
                <a:cs typeface="Georgia"/>
              </a:defRPr>
            </a:lvl1pPr>
            <a:lvl2pPr>
              <a:defRPr sz="2000" b="0" i="0">
                <a:solidFill>
                  <a:srgbClr val="13294B"/>
                </a:solidFill>
                <a:latin typeface="Georgia"/>
                <a:cs typeface="Georgia"/>
              </a:defRPr>
            </a:lvl2pPr>
            <a:lvl3pPr>
              <a:defRPr sz="1800" b="0" i="0">
                <a:solidFill>
                  <a:srgbClr val="13294B"/>
                </a:solidFill>
                <a:latin typeface="Georgia"/>
                <a:cs typeface="Georgia"/>
              </a:defRPr>
            </a:lvl3pPr>
            <a:lvl4pPr>
              <a:defRPr sz="1600" b="0" i="0">
                <a:solidFill>
                  <a:srgbClr val="13294B"/>
                </a:solidFill>
                <a:latin typeface="Georgia"/>
                <a:cs typeface="Georgia"/>
              </a:defRPr>
            </a:lvl4pPr>
            <a:lvl5pPr>
              <a:defRPr sz="1600" b="0" i="0">
                <a:solidFill>
                  <a:srgbClr val="13294B"/>
                </a:solidFill>
                <a:latin typeface="Georgia"/>
                <a:cs typeface="Georgia"/>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4"/>
          <p:cNvSpPr>
            <a:spLocks noGrp="1"/>
          </p:cNvSpPr>
          <p:nvPr>
            <p:ph type="body" sz="quarter" idx="3" hasCustomPrompt="1"/>
          </p:nvPr>
        </p:nvSpPr>
        <p:spPr>
          <a:xfrm>
            <a:off x="6193368" y="1098708"/>
            <a:ext cx="5389033" cy="639762"/>
          </a:xfrm>
          <a:prstGeom prst="rect">
            <a:avLst/>
          </a:prstGeom>
        </p:spPr>
        <p:txBody>
          <a:bodyPr anchor="b">
            <a:noAutofit/>
          </a:bodyPr>
          <a:lstStyle>
            <a:lvl1pPr marL="0" indent="0">
              <a:buNone/>
              <a:defRPr sz="2000" b="1" i="0">
                <a:solidFill>
                  <a:srgbClr val="13294B"/>
                </a:solidFill>
                <a:latin typeface="Helvetica"/>
                <a:cs typeface="Helvetic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2" name="Content Placeholder 5"/>
          <p:cNvSpPr>
            <a:spLocks noGrp="1"/>
          </p:cNvSpPr>
          <p:nvPr>
            <p:ph sz="quarter" idx="4"/>
          </p:nvPr>
        </p:nvSpPr>
        <p:spPr>
          <a:xfrm>
            <a:off x="6193368" y="1738471"/>
            <a:ext cx="5389033" cy="4387693"/>
          </a:xfrm>
          <a:prstGeom prst="rect">
            <a:avLst/>
          </a:prstGeom>
        </p:spPr>
        <p:txBody>
          <a:bodyPr/>
          <a:lstStyle>
            <a:lvl1pPr>
              <a:defRPr sz="2400" b="0" i="0">
                <a:solidFill>
                  <a:srgbClr val="13294B"/>
                </a:solidFill>
                <a:latin typeface="Georgia"/>
                <a:cs typeface="Georgia"/>
              </a:defRPr>
            </a:lvl1pPr>
            <a:lvl2pPr>
              <a:defRPr sz="2000" b="0" i="0">
                <a:solidFill>
                  <a:srgbClr val="13294B"/>
                </a:solidFill>
                <a:latin typeface="Georgia"/>
                <a:cs typeface="Georgia"/>
              </a:defRPr>
            </a:lvl2pPr>
            <a:lvl3pPr>
              <a:defRPr sz="1800" b="0" i="0">
                <a:solidFill>
                  <a:srgbClr val="13294B"/>
                </a:solidFill>
                <a:latin typeface="Georgia"/>
                <a:cs typeface="Georgia"/>
              </a:defRPr>
            </a:lvl3pPr>
            <a:lvl4pPr>
              <a:defRPr sz="1600" b="0" i="0">
                <a:solidFill>
                  <a:srgbClr val="13294B"/>
                </a:solidFill>
                <a:latin typeface="Georgia"/>
                <a:cs typeface="Georgia"/>
              </a:defRPr>
            </a:lvl4pPr>
            <a:lvl5pPr>
              <a:defRPr sz="1600" b="0" i="0">
                <a:solidFill>
                  <a:srgbClr val="13294B"/>
                </a:solidFill>
                <a:latin typeface="Georgia"/>
                <a:cs typeface="Georgia"/>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Date Placeholder 3"/>
          <p:cNvSpPr>
            <a:spLocks noGrp="1"/>
          </p:cNvSpPr>
          <p:nvPr>
            <p:ph type="dt" sz="half" idx="10"/>
          </p:nvPr>
        </p:nvSpPr>
        <p:spPr>
          <a:xfrm>
            <a:off x="9360717" y="6220805"/>
            <a:ext cx="1407913" cy="365125"/>
          </a:xfrm>
          <a:prstGeom prst="rect">
            <a:avLst/>
          </a:prstGeom>
        </p:spPr>
        <p:txBody>
          <a:bodyPr/>
          <a:lstStyle>
            <a:lvl1pPr>
              <a:defRPr b="1" i="0">
                <a:latin typeface="Helvetica"/>
                <a:cs typeface="Helvetica"/>
              </a:defRPr>
            </a:lvl1pPr>
          </a:lstStyle>
          <a:p>
            <a:fld id="{E882F90B-C5F3-49D1-8B57-E77C59C43D58}" type="datetime1">
              <a:rPr lang="en-US" smtClean="0"/>
              <a:t>5/9/2023</a:t>
            </a:fld>
            <a:endParaRPr lang="en-US" dirty="0"/>
          </a:p>
        </p:txBody>
      </p:sp>
      <p:sp>
        <p:nvSpPr>
          <p:cNvPr id="24" name="Footer Placeholder 4"/>
          <p:cNvSpPr>
            <a:spLocks noGrp="1"/>
          </p:cNvSpPr>
          <p:nvPr>
            <p:ph type="ftr" sz="quarter" idx="11"/>
          </p:nvPr>
        </p:nvSpPr>
        <p:spPr>
          <a:xfrm>
            <a:off x="4165600" y="6220805"/>
            <a:ext cx="3860800" cy="365125"/>
          </a:xfrm>
          <a:prstGeom prst="rect">
            <a:avLst/>
          </a:prstGeom>
        </p:spPr>
        <p:txBody>
          <a:bodyPr/>
          <a:lstStyle>
            <a:lvl1pPr>
              <a:defRPr b="1" i="0">
                <a:latin typeface="Helvetica"/>
                <a:cs typeface="Helvetica"/>
              </a:defRPr>
            </a:lvl1pPr>
          </a:lstStyle>
          <a:p>
            <a:endParaRPr lang="en-US" dirty="0"/>
          </a:p>
        </p:txBody>
      </p:sp>
      <p:sp>
        <p:nvSpPr>
          <p:cNvPr id="25" name="Slide Number Placeholder 5"/>
          <p:cNvSpPr>
            <a:spLocks noGrp="1"/>
          </p:cNvSpPr>
          <p:nvPr>
            <p:ph type="sldNum" sz="quarter" idx="12"/>
          </p:nvPr>
        </p:nvSpPr>
        <p:spPr>
          <a:xfrm>
            <a:off x="10901809" y="6220805"/>
            <a:ext cx="979295" cy="365125"/>
          </a:xfrm>
          <a:prstGeom prst="rect">
            <a:avLst/>
          </a:prstGeom>
        </p:spPr>
        <p:txBody>
          <a:bodyPr/>
          <a:lstStyle>
            <a:lvl1pPr>
              <a:defRPr b="1" i="0">
                <a:solidFill>
                  <a:schemeClr val="bg1"/>
                </a:solidFill>
                <a:latin typeface="Helvetica"/>
                <a:cs typeface="Helvetica"/>
              </a:defRPr>
            </a:lvl1pPr>
          </a:lstStyle>
          <a:p>
            <a:fld id="{82AE3374-EE90-794F-9E8A-914FB65215F6}" type="slidenum">
              <a:rPr lang="en-US" smtClean="0"/>
              <a:pPr/>
              <a:t>‹#›</a:t>
            </a:fld>
            <a:endParaRPr lang="en-US"/>
          </a:p>
        </p:txBody>
      </p:sp>
    </p:spTree>
    <p:extLst>
      <p:ext uri="{BB962C8B-B14F-4D97-AF65-F5344CB8AC3E}">
        <p14:creationId xmlns:p14="http://schemas.microsoft.com/office/powerpoint/2010/main" val="4729128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903741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74639"/>
            <a:ext cx="10972800" cy="360329"/>
          </a:xfrm>
          <a:prstGeom prst="rect">
            <a:avLst/>
          </a:prstGeom>
        </p:spPr>
        <p:txBody>
          <a:bodyPr>
            <a:noAutofit/>
          </a:bodyPr>
          <a:lstStyle>
            <a:lvl1pPr algn="l">
              <a:defRPr sz="2600" b="1" i="0">
                <a:solidFill>
                  <a:schemeClr val="tx1"/>
                </a:solidFill>
                <a:latin typeface="Helvetica"/>
                <a:cs typeface="Helvetica"/>
              </a:defRPr>
            </a:lvl1pPr>
          </a:lstStyle>
          <a:p>
            <a:r>
              <a:rPr lang="en-US" dirty="0"/>
              <a:t>CLICK TO EDIT MASTER TITLE STYLE</a:t>
            </a:r>
          </a:p>
        </p:txBody>
      </p:sp>
      <p:sp>
        <p:nvSpPr>
          <p:cNvPr id="4" name="Date Placeholder 3"/>
          <p:cNvSpPr>
            <a:spLocks noGrp="1"/>
          </p:cNvSpPr>
          <p:nvPr>
            <p:ph type="dt" sz="half" idx="10"/>
          </p:nvPr>
        </p:nvSpPr>
        <p:spPr>
          <a:xfrm>
            <a:off x="609600" y="6220805"/>
            <a:ext cx="2844800" cy="365125"/>
          </a:xfrm>
          <a:prstGeom prst="rect">
            <a:avLst/>
          </a:prstGeom>
        </p:spPr>
        <p:txBody>
          <a:bodyPr/>
          <a:lstStyle>
            <a:lvl1pPr>
              <a:defRPr b="1" i="0">
                <a:latin typeface="Helvetica"/>
                <a:cs typeface="Helvetica"/>
              </a:defRPr>
            </a:lvl1pPr>
          </a:lstStyle>
          <a:p>
            <a:fld id="{6C9DC9E8-3CD6-4D29-9092-B77A994DA33E}" type="datetime1">
              <a:rPr lang="en-US" smtClean="0"/>
              <a:t>5/9/2023</a:t>
            </a:fld>
            <a:endParaRPr lang="en-US" dirty="0"/>
          </a:p>
        </p:txBody>
      </p:sp>
      <p:sp>
        <p:nvSpPr>
          <p:cNvPr id="5" name="Footer Placeholder 4"/>
          <p:cNvSpPr>
            <a:spLocks noGrp="1"/>
          </p:cNvSpPr>
          <p:nvPr>
            <p:ph type="ftr" sz="quarter" idx="11"/>
          </p:nvPr>
        </p:nvSpPr>
        <p:spPr>
          <a:xfrm>
            <a:off x="4165600" y="6220805"/>
            <a:ext cx="3860800" cy="365125"/>
          </a:xfrm>
          <a:prstGeom prst="rect">
            <a:avLst/>
          </a:prstGeom>
        </p:spPr>
        <p:txBody>
          <a:bodyPr/>
          <a:lstStyle>
            <a:lvl1pPr>
              <a:defRPr b="1" i="0">
                <a:latin typeface="Helvetica"/>
                <a:cs typeface="Helvetica"/>
              </a:defRPr>
            </a:lvl1pPr>
          </a:lstStyle>
          <a:p>
            <a:endParaRPr lang="en-US" dirty="0"/>
          </a:p>
        </p:txBody>
      </p:sp>
      <p:sp>
        <p:nvSpPr>
          <p:cNvPr id="6" name="Slide Number Placeholder 5"/>
          <p:cNvSpPr>
            <a:spLocks noGrp="1"/>
          </p:cNvSpPr>
          <p:nvPr>
            <p:ph type="sldNum" sz="quarter" idx="12"/>
          </p:nvPr>
        </p:nvSpPr>
        <p:spPr>
          <a:xfrm>
            <a:off x="8438896" y="6220805"/>
            <a:ext cx="3442208" cy="365125"/>
          </a:xfrm>
          <a:prstGeom prst="rect">
            <a:avLst/>
          </a:prstGeom>
        </p:spPr>
        <p:txBody>
          <a:bodyPr/>
          <a:lstStyle>
            <a:lvl1pPr>
              <a:defRPr b="1" i="0">
                <a:solidFill>
                  <a:schemeClr val="bg1"/>
                </a:solidFill>
                <a:latin typeface="Helvetica"/>
                <a:cs typeface="Helvetica"/>
              </a:defRPr>
            </a:lvl1pPr>
          </a:lstStyle>
          <a:p>
            <a:fld id="{82AE3374-EE90-794F-9E8A-914FB65215F6}" type="slidenum">
              <a:rPr lang="en-US" smtClean="0"/>
              <a:pPr/>
              <a:t>‹#›</a:t>
            </a:fld>
            <a:endParaRPr lang="en-US" dirty="0"/>
          </a:p>
        </p:txBody>
      </p:sp>
      <p:sp>
        <p:nvSpPr>
          <p:cNvPr id="7" name="Content Placeholder 2"/>
          <p:cNvSpPr>
            <a:spLocks noGrp="1"/>
          </p:cNvSpPr>
          <p:nvPr>
            <p:ph idx="1"/>
          </p:nvPr>
        </p:nvSpPr>
        <p:spPr>
          <a:xfrm>
            <a:off x="609600" y="1098708"/>
            <a:ext cx="10972800" cy="5027456"/>
          </a:xfrm>
          <a:prstGeom prst="rect">
            <a:avLst/>
          </a:prstGeom>
        </p:spPr>
        <p:txBody>
          <a:bodyPr/>
          <a:lstStyle>
            <a:lvl1pPr>
              <a:defRPr b="0" i="0">
                <a:solidFill>
                  <a:schemeClr val="tx1"/>
                </a:solidFill>
                <a:latin typeface="Georgia"/>
                <a:cs typeface="Georgia"/>
              </a:defRPr>
            </a:lvl1pPr>
            <a:lvl2pPr>
              <a:defRPr b="0" i="0">
                <a:solidFill>
                  <a:schemeClr val="tx1"/>
                </a:solidFill>
                <a:latin typeface="Georgia"/>
                <a:cs typeface="Georgia"/>
              </a:defRPr>
            </a:lvl2pPr>
            <a:lvl3pPr>
              <a:defRPr b="0" i="0">
                <a:solidFill>
                  <a:schemeClr val="tx1"/>
                </a:solidFill>
                <a:latin typeface="Georgia"/>
                <a:cs typeface="Georgia"/>
              </a:defRPr>
            </a:lvl3pPr>
            <a:lvl4pPr>
              <a:defRPr b="0" i="0">
                <a:solidFill>
                  <a:schemeClr val="tx1"/>
                </a:solidFill>
                <a:latin typeface="Georgia"/>
                <a:cs typeface="Georgia"/>
              </a:defRPr>
            </a:lvl4pPr>
            <a:lvl5pPr>
              <a:defRPr b="0" i="0">
                <a:solidFill>
                  <a:schemeClr val="tx1"/>
                </a:solidFill>
                <a:latin typeface="Georgia"/>
                <a:cs typeface="Georgi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6301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098708"/>
            <a:ext cx="5384800" cy="5027456"/>
          </a:xfrm>
          <a:prstGeom prst="rect">
            <a:avLst/>
          </a:prstGeom>
        </p:spPr>
        <p:txBody>
          <a:bodyPr/>
          <a:lstStyle>
            <a:lvl1pPr>
              <a:defRPr sz="2800" b="0" i="0">
                <a:solidFill>
                  <a:schemeClr val="tx1"/>
                </a:solidFill>
                <a:latin typeface="Georgia"/>
                <a:cs typeface="Georgia"/>
              </a:defRPr>
            </a:lvl1pPr>
            <a:lvl2pPr>
              <a:defRPr sz="2400" b="0" i="0">
                <a:solidFill>
                  <a:schemeClr val="tx1"/>
                </a:solidFill>
                <a:latin typeface="Georgia"/>
                <a:cs typeface="Georgia"/>
              </a:defRPr>
            </a:lvl2pPr>
            <a:lvl3pPr>
              <a:defRPr sz="2000" b="0" i="0">
                <a:solidFill>
                  <a:schemeClr val="tx1"/>
                </a:solidFill>
                <a:latin typeface="Georgia"/>
                <a:cs typeface="Georgia"/>
              </a:defRPr>
            </a:lvl3pPr>
            <a:lvl4pPr>
              <a:defRPr sz="1800" b="0" i="0">
                <a:solidFill>
                  <a:schemeClr val="tx1"/>
                </a:solidFill>
                <a:latin typeface="Georgia"/>
                <a:cs typeface="Georgia"/>
              </a:defRPr>
            </a:lvl4pPr>
            <a:lvl5pPr>
              <a:defRPr sz="1800" b="0" i="0">
                <a:solidFill>
                  <a:schemeClr val="tx1"/>
                </a:solidFill>
                <a:latin typeface="Georgia"/>
                <a:cs typeface="Georgia"/>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098708"/>
            <a:ext cx="5384800" cy="5027456"/>
          </a:xfrm>
          <a:prstGeom prst="rect">
            <a:avLst/>
          </a:prstGeom>
        </p:spPr>
        <p:txBody>
          <a:bodyPr/>
          <a:lstStyle>
            <a:lvl1pPr>
              <a:defRPr sz="2800" b="0" i="0">
                <a:solidFill>
                  <a:schemeClr val="tx1"/>
                </a:solidFill>
                <a:latin typeface="Georgia"/>
                <a:cs typeface="Georgia"/>
              </a:defRPr>
            </a:lvl1pPr>
            <a:lvl2pPr>
              <a:defRPr sz="2400" b="0" i="0">
                <a:solidFill>
                  <a:schemeClr val="tx1"/>
                </a:solidFill>
                <a:latin typeface="Georgia"/>
                <a:cs typeface="Georgia"/>
              </a:defRPr>
            </a:lvl2pPr>
            <a:lvl3pPr>
              <a:defRPr sz="2000" b="0" i="0">
                <a:solidFill>
                  <a:schemeClr val="tx1"/>
                </a:solidFill>
                <a:latin typeface="Georgia"/>
                <a:cs typeface="Georgia"/>
              </a:defRPr>
            </a:lvl3pPr>
            <a:lvl4pPr>
              <a:defRPr sz="1800" b="0" i="0">
                <a:solidFill>
                  <a:schemeClr val="tx1"/>
                </a:solidFill>
                <a:latin typeface="Georgia"/>
                <a:cs typeface="Georgia"/>
              </a:defRPr>
            </a:lvl4pPr>
            <a:lvl5pPr>
              <a:defRPr sz="1800" b="0" i="0">
                <a:solidFill>
                  <a:schemeClr val="tx1"/>
                </a:solidFill>
                <a:latin typeface="Georgia"/>
                <a:cs typeface="Georgia"/>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
          <p:cNvSpPr>
            <a:spLocks noGrp="1"/>
          </p:cNvSpPr>
          <p:nvPr>
            <p:ph type="title" hasCustomPrompt="1"/>
          </p:nvPr>
        </p:nvSpPr>
        <p:spPr>
          <a:xfrm>
            <a:off x="609600" y="274639"/>
            <a:ext cx="10972800" cy="360329"/>
          </a:xfrm>
          <a:prstGeom prst="rect">
            <a:avLst/>
          </a:prstGeom>
        </p:spPr>
        <p:txBody>
          <a:bodyPr>
            <a:noAutofit/>
          </a:bodyPr>
          <a:lstStyle>
            <a:lvl1pPr algn="l">
              <a:defRPr sz="2600" b="1" i="0">
                <a:solidFill>
                  <a:schemeClr val="tx1"/>
                </a:solidFill>
                <a:latin typeface="Helvetica"/>
                <a:cs typeface="Helvetica"/>
              </a:defRPr>
            </a:lvl1pPr>
          </a:lstStyle>
          <a:p>
            <a:r>
              <a:rPr lang="en-US" dirty="0"/>
              <a:t>CLICK TO EDIT MASTER TITLE STYLE</a:t>
            </a:r>
          </a:p>
        </p:txBody>
      </p:sp>
      <p:sp>
        <p:nvSpPr>
          <p:cNvPr id="13" name="Date Placeholder 3"/>
          <p:cNvSpPr>
            <a:spLocks noGrp="1"/>
          </p:cNvSpPr>
          <p:nvPr>
            <p:ph type="dt" sz="half" idx="10"/>
          </p:nvPr>
        </p:nvSpPr>
        <p:spPr>
          <a:xfrm>
            <a:off x="609600" y="6220805"/>
            <a:ext cx="2844800" cy="365125"/>
          </a:xfrm>
          <a:prstGeom prst="rect">
            <a:avLst/>
          </a:prstGeom>
        </p:spPr>
        <p:txBody>
          <a:bodyPr/>
          <a:lstStyle>
            <a:lvl1pPr>
              <a:defRPr b="1" i="0">
                <a:latin typeface="Helvetica"/>
                <a:cs typeface="Helvetica"/>
              </a:defRPr>
            </a:lvl1pPr>
          </a:lstStyle>
          <a:p>
            <a:fld id="{5CAA176C-EB27-4E88-AACA-139D522EF681}" type="datetime1">
              <a:rPr lang="en-US" smtClean="0"/>
              <a:t>5/9/2023</a:t>
            </a:fld>
            <a:endParaRPr lang="en-US" dirty="0"/>
          </a:p>
        </p:txBody>
      </p:sp>
      <p:sp>
        <p:nvSpPr>
          <p:cNvPr id="14" name="Footer Placeholder 4"/>
          <p:cNvSpPr>
            <a:spLocks noGrp="1"/>
          </p:cNvSpPr>
          <p:nvPr>
            <p:ph type="ftr" sz="quarter" idx="11"/>
          </p:nvPr>
        </p:nvSpPr>
        <p:spPr>
          <a:xfrm>
            <a:off x="4165600" y="6220805"/>
            <a:ext cx="3860800" cy="365125"/>
          </a:xfrm>
          <a:prstGeom prst="rect">
            <a:avLst/>
          </a:prstGeom>
        </p:spPr>
        <p:txBody>
          <a:bodyPr/>
          <a:lstStyle>
            <a:lvl1pPr>
              <a:defRPr b="1" i="0">
                <a:latin typeface="Helvetica"/>
                <a:cs typeface="Helvetica"/>
              </a:defRPr>
            </a:lvl1pPr>
          </a:lstStyle>
          <a:p>
            <a:endParaRPr lang="en-US" dirty="0"/>
          </a:p>
        </p:txBody>
      </p:sp>
      <p:sp>
        <p:nvSpPr>
          <p:cNvPr id="15" name="Slide Number Placeholder 5"/>
          <p:cNvSpPr>
            <a:spLocks noGrp="1"/>
          </p:cNvSpPr>
          <p:nvPr>
            <p:ph type="sldNum" sz="quarter" idx="12"/>
          </p:nvPr>
        </p:nvSpPr>
        <p:spPr>
          <a:xfrm>
            <a:off x="8438896" y="6220805"/>
            <a:ext cx="3442208" cy="365125"/>
          </a:xfrm>
          <a:prstGeom prst="rect">
            <a:avLst/>
          </a:prstGeom>
        </p:spPr>
        <p:txBody>
          <a:bodyPr/>
          <a:lstStyle>
            <a:lvl1pPr>
              <a:defRPr b="1" i="0">
                <a:solidFill>
                  <a:schemeClr val="bg1"/>
                </a:solidFill>
                <a:latin typeface="Helvetica"/>
                <a:cs typeface="Helvetica"/>
              </a:defRPr>
            </a:lvl1pPr>
          </a:lstStyle>
          <a:p>
            <a:fld id="{82AE3374-EE90-794F-9E8A-914FB65215F6}" type="slidenum">
              <a:rPr lang="en-US" smtClean="0"/>
              <a:pPr/>
              <a:t>‹#›</a:t>
            </a:fld>
            <a:endParaRPr lang="en-US" dirty="0"/>
          </a:p>
        </p:txBody>
      </p:sp>
    </p:spTree>
    <p:extLst>
      <p:ext uri="{BB962C8B-B14F-4D97-AF65-F5344CB8AC3E}">
        <p14:creationId xmlns:p14="http://schemas.microsoft.com/office/powerpoint/2010/main" val="3132969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9600" y="1099912"/>
            <a:ext cx="5386917" cy="639762"/>
          </a:xfrm>
          <a:prstGeom prst="rect">
            <a:avLst/>
          </a:prstGeom>
        </p:spPr>
        <p:txBody>
          <a:bodyPr anchor="b">
            <a:noAutofit/>
          </a:bodyPr>
          <a:lstStyle>
            <a:lvl1pPr marL="0" indent="0">
              <a:buNone/>
              <a:defRPr sz="2000" b="1" i="0">
                <a:solidFill>
                  <a:schemeClr val="tx1"/>
                </a:solidFill>
                <a:latin typeface="Helvetica"/>
                <a:cs typeface="Helvetic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1739675"/>
            <a:ext cx="5386917" cy="4386489"/>
          </a:xfrm>
          <a:prstGeom prst="rect">
            <a:avLst/>
          </a:prstGeom>
        </p:spPr>
        <p:txBody>
          <a:bodyPr/>
          <a:lstStyle>
            <a:lvl1pPr>
              <a:defRPr sz="2400" b="0" i="0">
                <a:solidFill>
                  <a:schemeClr val="tx1"/>
                </a:solidFill>
                <a:latin typeface="Georgia"/>
                <a:cs typeface="Georgia"/>
              </a:defRPr>
            </a:lvl1pPr>
            <a:lvl2pPr>
              <a:defRPr sz="2000" b="0" i="0">
                <a:solidFill>
                  <a:schemeClr val="tx1"/>
                </a:solidFill>
                <a:latin typeface="Georgia"/>
                <a:cs typeface="Georgia"/>
              </a:defRPr>
            </a:lvl2pPr>
            <a:lvl3pPr>
              <a:defRPr sz="1800" b="0" i="0">
                <a:solidFill>
                  <a:schemeClr val="tx1"/>
                </a:solidFill>
                <a:latin typeface="Georgia"/>
                <a:cs typeface="Georgia"/>
              </a:defRPr>
            </a:lvl3pPr>
            <a:lvl4pPr>
              <a:defRPr sz="1600" b="0" i="0">
                <a:solidFill>
                  <a:schemeClr val="tx1"/>
                </a:solidFill>
                <a:latin typeface="Georgia"/>
                <a:cs typeface="Georgia"/>
              </a:defRPr>
            </a:lvl4pPr>
            <a:lvl5pPr>
              <a:defRPr sz="1600" b="0" i="0">
                <a:solidFill>
                  <a:schemeClr val="tx1"/>
                </a:solidFill>
                <a:latin typeface="Georgia"/>
                <a:cs typeface="Georgia"/>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6193368" y="1098708"/>
            <a:ext cx="5389033" cy="639762"/>
          </a:xfrm>
          <a:prstGeom prst="rect">
            <a:avLst/>
          </a:prstGeom>
        </p:spPr>
        <p:txBody>
          <a:bodyPr anchor="b">
            <a:noAutofit/>
          </a:bodyPr>
          <a:lstStyle>
            <a:lvl1pPr marL="0" indent="0">
              <a:buNone/>
              <a:defRPr sz="2000" b="1" i="0">
                <a:solidFill>
                  <a:schemeClr val="tx1"/>
                </a:solidFill>
                <a:latin typeface="Helvetica"/>
                <a:cs typeface="Helvetic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1738471"/>
            <a:ext cx="5389033" cy="4387693"/>
          </a:xfrm>
          <a:prstGeom prst="rect">
            <a:avLst/>
          </a:prstGeom>
        </p:spPr>
        <p:txBody>
          <a:bodyPr/>
          <a:lstStyle>
            <a:lvl1pPr>
              <a:defRPr sz="2400" b="0" i="0">
                <a:solidFill>
                  <a:schemeClr val="tx1"/>
                </a:solidFill>
                <a:latin typeface="Georgia"/>
                <a:cs typeface="Georgia"/>
              </a:defRPr>
            </a:lvl1pPr>
            <a:lvl2pPr>
              <a:defRPr sz="2000" b="0" i="0">
                <a:solidFill>
                  <a:schemeClr val="tx1"/>
                </a:solidFill>
                <a:latin typeface="Georgia"/>
                <a:cs typeface="Georgia"/>
              </a:defRPr>
            </a:lvl2pPr>
            <a:lvl3pPr>
              <a:defRPr sz="1800" b="0" i="0">
                <a:solidFill>
                  <a:schemeClr val="tx1"/>
                </a:solidFill>
                <a:latin typeface="Georgia"/>
                <a:cs typeface="Georgia"/>
              </a:defRPr>
            </a:lvl3pPr>
            <a:lvl4pPr>
              <a:defRPr sz="1600" b="0" i="0">
                <a:solidFill>
                  <a:schemeClr val="tx1"/>
                </a:solidFill>
                <a:latin typeface="Georgia"/>
                <a:cs typeface="Georgia"/>
              </a:defRPr>
            </a:lvl4pPr>
            <a:lvl5pPr>
              <a:defRPr sz="1600" b="0" i="0">
                <a:solidFill>
                  <a:schemeClr val="tx1"/>
                </a:solidFill>
                <a:latin typeface="Georgia"/>
                <a:cs typeface="Georgia"/>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
          <p:cNvSpPr>
            <a:spLocks noGrp="1"/>
          </p:cNvSpPr>
          <p:nvPr>
            <p:ph type="title" hasCustomPrompt="1"/>
          </p:nvPr>
        </p:nvSpPr>
        <p:spPr>
          <a:xfrm>
            <a:off x="609600" y="274639"/>
            <a:ext cx="10972800" cy="360329"/>
          </a:xfrm>
          <a:prstGeom prst="rect">
            <a:avLst/>
          </a:prstGeom>
        </p:spPr>
        <p:txBody>
          <a:bodyPr>
            <a:noAutofit/>
          </a:bodyPr>
          <a:lstStyle>
            <a:lvl1pPr algn="l">
              <a:defRPr sz="2600" b="1" i="0">
                <a:solidFill>
                  <a:schemeClr val="tx1"/>
                </a:solidFill>
                <a:latin typeface="Helvetica"/>
                <a:cs typeface="Helvetica"/>
              </a:defRPr>
            </a:lvl1pPr>
          </a:lstStyle>
          <a:p>
            <a:r>
              <a:rPr lang="en-US" dirty="0"/>
              <a:t>CLICK TO EDIT MASTER TITLE STYLE</a:t>
            </a:r>
          </a:p>
        </p:txBody>
      </p:sp>
      <p:sp>
        <p:nvSpPr>
          <p:cNvPr id="16" name="Date Placeholder 3"/>
          <p:cNvSpPr>
            <a:spLocks noGrp="1"/>
          </p:cNvSpPr>
          <p:nvPr>
            <p:ph type="dt" sz="half" idx="10"/>
          </p:nvPr>
        </p:nvSpPr>
        <p:spPr>
          <a:xfrm>
            <a:off x="609600" y="6220805"/>
            <a:ext cx="2844800" cy="365125"/>
          </a:xfrm>
          <a:prstGeom prst="rect">
            <a:avLst/>
          </a:prstGeom>
        </p:spPr>
        <p:txBody>
          <a:bodyPr/>
          <a:lstStyle>
            <a:lvl1pPr>
              <a:defRPr b="1" i="0">
                <a:latin typeface="Helvetica"/>
                <a:cs typeface="Helvetica"/>
              </a:defRPr>
            </a:lvl1pPr>
          </a:lstStyle>
          <a:p>
            <a:fld id="{148000FB-B8E6-47E2-BB1F-A3CAAEF95EBC}" type="datetime1">
              <a:rPr lang="en-US" smtClean="0"/>
              <a:t>5/9/2023</a:t>
            </a:fld>
            <a:endParaRPr lang="en-US" dirty="0"/>
          </a:p>
        </p:txBody>
      </p:sp>
      <p:sp>
        <p:nvSpPr>
          <p:cNvPr id="17" name="Footer Placeholder 4"/>
          <p:cNvSpPr>
            <a:spLocks noGrp="1"/>
          </p:cNvSpPr>
          <p:nvPr>
            <p:ph type="ftr" sz="quarter" idx="11"/>
          </p:nvPr>
        </p:nvSpPr>
        <p:spPr>
          <a:xfrm>
            <a:off x="4165600" y="6220805"/>
            <a:ext cx="3860800" cy="365125"/>
          </a:xfrm>
          <a:prstGeom prst="rect">
            <a:avLst/>
          </a:prstGeom>
        </p:spPr>
        <p:txBody>
          <a:bodyPr/>
          <a:lstStyle>
            <a:lvl1pPr>
              <a:defRPr b="1" i="0">
                <a:latin typeface="Helvetica"/>
                <a:cs typeface="Helvetica"/>
              </a:defRPr>
            </a:lvl1pPr>
          </a:lstStyle>
          <a:p>
            <a:endParaRPr lang="en-US" dirty="0"/>
          </a:p>
        </p:txBody>
      </p:sp>
      <p:sp>
        <p:nvSpPr>
          <p:cNvPr id="18" name="Slide Number Placeholder 5"/>
          <p:cNvSpPr>
            <a:spLocks noGrp="1"/>
          </p:cNvSpPr>
          <p:nvPr>
            <p:ph type="sldNum" sz="quarter" idx="12"/>
          </p:nvPr>
        </p:nvSpPr>
        <p:spPr>
          <a:xfrm>
            <a:off x="8438896" y="6220805"/>
            <a:ext cx="3442208" cy="365125"/>
          </a:xfrm>
          <a:prstGeom prst="rect">
            <a:avLst/>
          </a:prstGeom>
        </p:spPr>
        <p:txBody>
          <a:bodyPr/>
          <a:lstStyle>
            <a:lvl1pPr>
              <a:defRPr b="1" i="0">
                <a:solidFill>
                  <a:schemeClr val="bg1"/>
                </a:solidFill>
                <a:latin typeface="Helvetica"/>
                <a:cs typeface="Helvetica"/>
              </a:defRPr>
            </a:lvl1pPr>
          </a:lstStyle>
          <a:p>
            <a:fld id="{82AE3374-EE90-794F-9E8A-914FB65215F6}" type="slidenum">
              <a:rPr lang="en-US" smtClean="0"/>
              <a:pPr/>
              <a:t>‹#›</a:t>
            </a:fld>
            <a:endParaRPr lang="en-US" dirty="0"/>
          </a:p>
        </p:txBody>
      </p:sp>
    </p:spTree>
    <p:extLst>
      <p:ext uri="{BB962C8B-B14F-4D97-AF65-F5344CB8AC3E}">
        <p14:creationId xmlns:p14="http://schemas.microsoft.com/office/powerpoint/2010/main" val="1435041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7919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914400" y="1688118"/>
            <a:ext cx="10363200" cy="1470025"/>
          </a:xfrm>
          <a:prstGeom prst="rect">
            <a:avLst/>
          </a:prstGeom>
        </p:spPr>
        <p:txBody>
          <a:bodyPr/>
          <a:lstStyle>
            <a:lvl1pPr>
              <a:defRPr b="1" i="0">
                <a:solidFill>
                  <a:srgbClr val="13294B"/>
                </a:solidFill>
                <a:latin typeface="Helvetica"/>
                <a:cs typeface="Helvetica"/>
              </a:defRPr>
            </a:lvl1pPr>
          </a:lstStyle>
          <a:p>
            <a:r>
              <a:rPr lang="en-US" dirty="0"/>
              <a:t>CLICK TO EDIT MASTER TITLE STYLE</a:t>
            </a:r>
          </a:p>
        </p:txBody>
      </p:sp>
      <p:sp>
        <p:nvSpPr>
          <p:cNvPr id="8" name="Subtitle 2"/>
          <p:cNvSpPr>
            <a:spLocks noGrp="1"/>
          </p:cNvSpPr>
          <p:nvPr>
            <p:ph type="subTitle" idx="1"/>
          </p:nvPr>
        </p:nvSpPr>
        <p:spPr>
          <a:xfrm>
            <a:off x="1828800" y="3443892"/>
            <a:ext cx="8534400" cy="1752600"/>
          </a:xfrm>
          <a:prstGeom prst="rect">
            <a:avLst/>
          </a:prstGeom>
        </p:spPr>
        <p:txBody>
          <a:bodyPr/>
          <a:lstStyle>
            <a:lvl1pPr marL="0" indent="0" algn="ctr">
              <a:buNone/>
              <a:defRPr b="0" i="0">
                <a:solidFill>
                  <a:srgbClr val="13294B"/>
                </a:solidFill>
                <a:latin typeface="Georgi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637493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914400" y="1673850"/>
            <a:ext cx="10363200" cy="1470025"/>
          </a:xfrm>
          <a:prstGeom prst="rect">
            <a:avLst/>
          </a:prstGeom>
        </p:spPr>
        <p:txBody>
          <a:bodyPr/>
          <a:lstStyle>
            <a:lvl1pPr>
              <a:defRPr b="1" i="0">
                <a:solidFill>
                  <a:srgbClr val="FFFFFF"/>
                </a:solidFill>
                <a:latin typeface="Helvetica"/>
                <a:cs typeface="Helvetica"/>
              </a:defRPr>
            </a:lvl1pPr>
          </a:lstStyle>
          <a:p>
            <a:r>
              <a:rPr lang="en-US" dirty="0"/>
              <a:t>CLICK TO EDIT MASTER TITLE STYLE</a:t>
            </a:r>
          </a:p>
        </p:txBody>
      </p:sp>
      <p:sp>
        <p:nvSpPr>
          <p:cNvPr id="8" name="Subtitle 2"/>
          <p:cNvSpPr>
            <a:spLocks noGrp="1"/>
          </p:cNvSpPr>
          <p:nvPr>
            <p:ph type="subTitle" idx="1"/>
          </p:nvPr>
        </p:nvSpPr>
        <p:spPr>
          <a:xfrm>
            <a:off x="1828800" y="3429624"/>
            <a:ext cx="8534400" cy="1752600"/>
          </a:xfrm>
          <a:prstGeom prst="rect">
            <a:avLst/>
          </a:prstGeom>
        </p:spPr>
        <p:txBody>
          <a:bodyPr/>
          <a:lstStyle>
            <a:lvl1pPr marL="0" indent="0" algn="ctr">
              <a:buNone/>
              <a:defRPr b="0" i="0">
                <a:solidFill>
                  <a:srgbClr val="FFFFFF"/>
                </a:solidFill>
                <a:latin typeface="Georgi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399332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914400" y="1688118"/>
            <a:ext cx="10363200" cy="1470025"/>
          </a:xfrm>
          <a:prstGeom prst="rect">
            <a:avLst/>
          </a:prstGeom>
        </p:spPr>
        <p:txBody>
          <a:bodyPr/>
          <a:lstStyle>
            <a:lvl1pPr>
              <a:defRPr b="1" i="0">
                <a:solidFill>
                  <a:srgbClr val="13294B"/>
                </a:solidFill>
                <a:latin typeface="Helvetica"/>
                <a:cs typeface="Helvetica"/>
              </a:defRPr>
            </a:lvl1pPr>
          </a:lstStyle>
          <a:p>
            <a:r>
              <a:rPr lang="en-US" dirty="0"/>
              <a:t>CLICK TO EDIT MASTER TITLE STYLE</a:t>
            </a:r>
          </a:p>
        </p:txBody>
      </p:sp>
      <p:sp>
        <p:nvSpPr>
          <p:cNvPr id="8" name="Subtitle 2"/>
          <p:cNvSpPr>
            <a:spLocks noGrp="1"/>
          </p:cNvSpPr>
          <p:nvPr>
            <p:ph type="subTitle" idx="1"/>
          </p:nvPr>
        </p:nvSpPr>
        <p:spPr>
          <a:xfrm>
            <a:off x="1828800" y="3443892"/>
            <a:ext cx="8534400" cy="1752600"/>
          </a:xfrm>
          <a:prstGeom prst="rect">
            <a:avLst/>
          </a:prstGeom>
        </p:spPr>
        <p:txBody>
          <a:bodyPr/>
          <a:lstStyle>
            <a:lvl1pPr marL="0" indent="0" algn="ctr">
              <a:buNone/>
              <a:defRPr b="0" i="0">
                <a:solidFill>
                  <a:srgbClr val="13294B"/>
                </a:solidFill>
                <a:latin typeface="Georgi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647690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914400" y="1673850"/>
            <a:ext cx="10363200" cy="1470025"/>
          </a:xfrm>
          <a:prstGeom prst="rect">
            <a:avLst/>
          </a:prstGeom>
        </p:spPr>
        <p:txBody>
          <a:bodyPr/>
          <a:lstStyle>
            <a:lvl1pPr>
              <a:defRPr b="1" i="0">
                <a:solidFill>
                  <a:srgbClr val="FFFFFF"/>
                </a:solidFill>
                <a:latin typeface="Helvetica"/>
                <a:cs typeface="Helvetica"/>
              </a:defRPr>
            </a:lvl1pPr>
          </a:lstStyle>
          <a:p>
            <a:r>
              <a:rPr lang="en-US" dirty="0"/>
              <a:t>CLICK TO EDIT MASTER TITLE STYLE</a:t>
            </a:r>
          </a:p>
        </p:txBody>
      </p:sp>
      <p:sp>
        <p:nvSpPr>
          <p:cNvPr id="8" name="Subtitle 2"/>
          <p:cNvSpPr>
            <a:spLocks noGrp="1"/>
          </p:cNvSpPr>
          <p:nvPr>
            <p:ph type="subTitle" idx="1"/>
          </p:nvPr>
        </p:nvSpPr>
        <p:spPr>
          <a:xfrm>
            <a:off x="1828800" y="3429624"/>
            <a:ext cx="8534400" cy="1752600"/>
          </a:xfrm>
          <a:prstGeom prst="rect">
            <a:avLst/>
          </a:prstGeom>
        </p:spPr>
        <p:txBody>
          <a:bodyPr/>
          <a:lstStyle>
            <a:lvl1pPr marL="0" indent="0" algn="ctr">
              <a:buNone/>
              <a:defRPr b="0" i="0">
                <a:solidFill>
                  <a:srgbClr val="FFFFFF"/>
                </a:solidFill>
                <a:latin typeface="Georgi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189775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609600" y="274639"/>
            <a:ext cx="10972800" cy="360329"/>
          </a:xfrm>
          <a:prstGeom prst="rect">
            <a:avLst/>
          </a:prstGeom>
        </p:spPr>
        <p:txBody>
          <a:bodyPr>
            <a:noAutofit/>
          </a:bodyPr>
          <a:lstStyle>
            <a:lvl1pPr algn="l">
              <a:defRPr sz="2600" b="1" i="0">
                <a:solidFill>
                  <a:srgbClr val="13294B"/>
                </a:solidFill>
                <a:latin typeface="Helvetica"/>
                <a:cs typeface="Helvetica"/>
              </a:defRPr>
            </a:lvl1pPr>
          </a:lstStyle>
          <a:p>
            <a:r>
              <a:rPr lang="en-US" dirty="0"/>
              <a:t>CLICK TO EDIT MASTER TITLE STYLE</a:t>
            </a:r>
          </a:p>
        </p:txBody>
      </p:sp>
      <p:sp>
        <p:nvSpPr>
          <p:cNvPr id="13" name="Content Placeholder 2"/>
          <p:cNvSpPr>
            <a:spLocks noGrp="1"/>
          </p:cNvSpPr>
          <p:nvPr>
            <p:ph sz="half" idx="1"/>
          </p:nvPr>
        </p:nvSpPr>
        <p:spPr>
          <a:xfrm>
            <a:off x="609600" y="1098708"/>
            <a:ext cx="5384800" cy="5027456"/>
          </a:xfrm>
          <a:prstGeom prst="rect">
            <a:avLst/>
          </a:prstGeom>
        </p:spPr>
        <p:txBody>
          <a:bodyPr/>
          <a:lstStyle>
            <a:lvl1pPr>
              <a:defRPr sz="2800" b="0" i="0">
                <a:solidFill>
                  <a:srgbClr val="13294B"/>
                </a:solidFill>
                <a:latin typeface="Georgia"/>
                <a:cs typeface="Georgia"/>
              </a:defRPr>
            </a:lvl1pPr>
            <a:lvl2pPr>
              <a:defRPr sz="2400" b="0" i="0">
                <a:solidFill>
                  <a:srgbClr val="13294B"/>
                </a:solidFill>
                <a:latin typeface="Georgia"/>
                <a:cs typeface="Georgia"/>
              </a:defRPr>
            </a:lvl2pPr>
            <a:lvl3pPr>
              <a:defRPr sz="2000" b="0" i="0">
                <a:solidFill>
                  <a:srgbClr val="13294B"/>
                </a:solidFill>
                <a:latin typeface="Georgia"/>
                <a:cs typeface="Georgia"/>
              </a:defRPr>
            </a:lvl3pPr>
            <a:lvl4pPr>
              <a:defRPr sz="1800" b="0" i="0">
                <a:solidFill>
                  <a:srgbClr val="13294B"/>
                </a:solidFill>
                <a:latin typeface="Georgia"/>
                <a:cs typeface="Georgia"/>
              </a:defRPr>
            </a:lvl4pPr>
            <a:lvl5pPr>
              <a:defRPr sz="1800" b="0" i="0">
                <a:solidFill>
                  <a:srgbClr val="13294B"/>
                </a:solidFill>
                <a:latin typeface="Georgia"/>
                <a:cs typeface="Georgia"/>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3"/>
          <p:cNvSpPr>
            <a:spLocks noGrp="1"/>
          </p:cNvSpPr>
          <p:nvPr>
            <p:ph sz="half" idx="2"/>
          </p:nvPr>
        </p:nvSpPr>
        <p:spPr>
          <a:xfrm>
            <a:off x="6197600" y="1098708"/>
            <a:ext cx="5384800" cy="5027456"/>
          </a:xfrm>
          <a:prstGeom prst="rect">
            <a:avLst/>
          </a:prstGeom>
        </p:spPr>
        <p:txBody>
          <a:bodyPr/>
          <a:lstStyle>
            <a:lvl1pPr>
              <a:defRPr sz="2800" b="0" i="0">
                <a:solidFill>
                  <a:srgbClr val="13294B"/>
                </a:solidFill>
                <a:latin typeface="Georgia"/>
                <a:cs typeface="Georgia"/>
              </a:defRPr>
            </a:lvl1pPr>
            <a:lvl2pPr>
              <a:defRPr sz="2400" b="0" i="0">
                <a:solidFill>
                  <a:srgbClr val="13294B"/>
                </a:solidFill>
                <a:latin typeface="Georgia"/>
                <a:cs typeface="Georgia"/>
              </a:defRPr>
            </a:lvl2pPr>
            <a:lvl3pPr>
              <a:defRPr sz="2000" b="0" i="0">
                <a:solidFill>
                  <a:srgbClr val="13294B"/>
                </a:solidFill>
                <a:latin typeface="Georgia"/>
                <a:cs typeface="Georgia"/>
              </a:defRPr>
            </a:lvl3pPr>
            <a:lvl4pPr>
              <a:defRPr sz="1800" b="0" i="0">
                <a:solidFill>
                  <a:srgbClr val="13294B"/>
                </a:solidFill>
                <a:latin typeface="Georgia"/>
                <a:cs typeface="Georgia"/>
              </a:defRPr>
            </a:lvl4pPr>
            <a:lvl5pPr>
              <a:defRPr sz="1800" b="0" i="0">
                <a:solidFill>
                  <a:srgbClr val="13294B"/>
                </a:solidFill>
                <a:latin typeface="Georgia"/>
                <a:cs typeface="Georgia"/>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Date Placeholder 3"/>
          <p:cNvSpPr>
            <a:spLocks noGrp="1"/>
          </p:cNvSpPr>
          <p:nvPr>
            <p:ph type="dt" sz="half" idx="10"/>
          </p:nvPr>
        </p:nvSpPr>
        <p:spPr>
          <a:xfrm>
            <a:off x="9360717" y="6220805"/>
            <a:ext cx="1407913" cy="365125"/>
          </a:xfrm>
          <a:prstGeom prst="rect">
            <a:avLst/>
          </a:prstGeom>
        </p:spPr>
        <p:txBody>
          <a:bodyPr/>
          <a:lstStyle>
            <a:lvl1pPr>
              <a:defRPr b="1" i="0">
                <a:latin typeface="Helvetica"/>
                <a:cs typeface="Helvetica"/>
              </a:defRPr>
            </a:lvl1pPr>
          </a:lstStyle>
          <a:p>
            <a:fld id="{FA8C8404-F368-4C9D-B218-A5EB86FBDF41}" type="datetime1">
              <a:rPr lang="en-US" smtClean="0"/>
              <a:t>5/9/2023</a:t>
            </a:fld>
            <a:endParaRPr lang="en-US" dirty="0"/>
          </a:p>
        </p:txBody>
      </p:sp>
      <p:sp>
        <p:nvSpPr>
          <p:cNvPr id="16" name="Footer Placeholder 4"/>
          <p:cNvSpPr>
            <a:spLocks noGrp="1"/>
          </p:cNvSpPr>
          <p:nvPr>
            <p:ph type="ftr" sz="quarter" idx="11"/>
          </p:nvPr>
        </p:nvSpPr>
        <p:spPr>
          <a:xfrm>
            <a:off x="4165600" y="6220805"/>
            <a:ext cx="3860800" cy="365125"/>
          </a:xfrm>
          <a:prstGeom prst="rect">
            <a:avLst/>
          </a:prstGeom>
        </p:spPr>
        <p:txBody>
          <a:bodyPr/>
          <a:lstStyle>
            <a:lvl1pPr>
              <a:defRPr b="1" i="0">
                <a:latin typeface="Helvetica"/>
                <a:cs typeface="Helvetica"/>
              </a:defRPr>
            </a:lvl1pPr>
          </a:lstStyle>
          <a:p>
            <a:endParaRPr lang="en-US" dirty="0"/>
          </a:p>
        </p:txBody>
      </p:sp>
      <p:sp>
        <p:nvSpPr>
          <p:cNvPr id="17" name="Slide Number Placeholder 5"/>
          <p:cNvSpPr>
            <a:spLocks noGrp="1"/>
          </p:cNvSpPr>
          <p:nvPr>
            <p:ph type="sldNum" sz="quarter" idx="12"/>
          </p:nvPr>
        </p:nvSpPr>
        <p:spPr>
          <a:xfrm>
            <a:off x="10901809" y="6220805"/>
            <a:ext cx="979295" cy="365125"/>
          </a:xfrm>
          <a:prstGeom prst="rect">
            <a:avLst/>
          </a:prstGeom>
        </p:spPr>
        <p:txBody>
          <a:bodyPr/>
          <a:lstStyle>
            <a:lvl1pPr>
              <a:defRPr b="1" i="0">
                <a:solidFill>
                  <a:schemeClr val="bg1"/>
                </a:solidFill>
                <a:latin typeface="Helvetica"/>
                <a:cs typeface="Helvetica"/>
              </a:defRPr>
            </a:lvl1pPr>
          </a:lstStyle>
          <a:p>
            <a:fld id="{82AE3374-EE90-794F-9E8A-914FB65215F6}" type="slidenum">
              <a:rPr lang="en-US" smtClean="0"/>
              <a:pPr/>
              <a:t>‹#›</a:t>
            </a:fld>
            <a:endParaRPr lang="en-US"/>
          </a:p>
        </p:txBody>
      </p:sp>
    </p:spTree>
    <p:extLst>
      <p:ext uri="{BB962C8B-B14F-4D97-AF65-F5344CB8AC3E}">
        <p14:creationId xmlns:p14="http://schemas.microsoft.com/office/powerpoint/2010/main" val="25576206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914400" y="1688118"/>
            <a:ext cx="10363200" cy="1470025"/>
          </a:xfrm>
          <a:prstGeom prst="rect">
            <a:avLst/>
          </a:prstGeom>
        </p:spPr>
        <p:txBody>
          <a:bodyPr/>
          <a:lstStyle>
            <a:lvl1pPr>
              <a:defRPr b="1" i="0">
                <a:solidFill>
                  <a:srgbClr val="13294B"/>
                </a:solidFill>
                <a:latin typeface="Helvetica"/>
                <a:cs typeface="Helvetica"/>
              </a:defRPr>
            </a:lvl1pPr>
          </a:lstStyle>
          <a:p>
            <a:r>
              <a:rPr lang="en-US" dirty="0"/>
              <a:t>CLICK TO EDIT MASTER TITLE STYLE</a:t>
            </a:r>
          </a:p>
        </p:txBody>
      </p:sp>
      <p:sp>
        <p:nvSpPr>
          <p:cNvPr id="8" name="Subtitle 2"/>
          <p:cNvSpPr>
            <a:spLocks noGrp="1"/>
          </p:cNvSpPr>
          <p:nvPr>
            <p:ph type="subTitle" idx="1"/>
          </p:nvPr>
        </p:nvSpPr>
        <p:spPr>
          <a:xfrm>
            <a:off x="1828800" y="3443892"/>
            <a:ext cx="8534400" cy="1752600"/>
          </a:xfrm>
          <a:prstGeom prst="rect">
            <a:avLst/>
          </a:prstGeom>
        </p:spPr>
        <p:txBody>
          <a:bodyPr/>
          <a:lstStyle>
            <a:lvl1pPr marL="0" indent="0" algn="ctr">
              <a:buNone/>
              <a:defRPr b="0" i="0">
                <a:solidFill>
                  <a:srgbClr val="13294B"/>
                </a:solidFill>
                <a:latin typeface="Georgi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2408264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0" name="Date Placeholder 3"/>
          <p:cNvSpPr>
            <a:spLocks noGrp="1"/>
          </p:cNvSpPr>
          <p:nvPr>
            <p:ph type="dt" sz="half" idx="10"/>
          </p:nvPr>
        </p:nvSpPr>
        <p:spPr>
          <a:xfrm>
            <a:off x="9360717" y="6220805"/>
            <a:ext cx="1407913" cy="365125"/>
          </a:xfrm>
          <a:prstGeom prst="rect">
            <a:avLst/>
          </a:prstGeom>
        </p:spPr>
        <p:txBody>
          <a:bodyPr/>
          <a:lstStyle>
            <a:lvl1pPr>
              <a:defRPr b="1" i="0">
                <a:latin typeface="Helvetica"/>
                <a:cs typeface="Helvetica"/>
              </a:defRPr>
            </a:lvl1pPr>
          </a:lstStyle>
          <a:p>
            <a:fld id="{0CF27747-0899-4849-B63C-7CA1D3819562}" type="datetime1">
              <a:rPr lang="en-US" smtClean="0"/>
              <a:t>5/9/2023</a:t>
            </a:fld>
            <a:endParaRPr lang="en-US"/>
          </a:p>
        </p:txBody>
      </p:sp>
      <p:sp>
        <p:nvSpPr>
          <p:cNvPr id="11" name="Footer Placeholder 4"/>
          <p:cNvSpPr>
            <a:spLocks noGrp="1"/>
          </p:cNvSpPr>
          <p:nvPr>
            <p:ph type="ftr" sz="quarter" idx="11"/>
          </p:nvPr>
        </p:nvSpPr>
        <p:spPr>
          <a:xfrm>
            <a:off x="4165600" y="6220805"/>
            <a:ext cx="3860800" cy="365125"/>
          </a:xfrm>
          <a:prstGeom prst="rect">
            <a:avLst/>
          </a:prstGeom>
        </p:spPr>
        <p:txBody>
          <a:bodyPr/>
          <a:lstStyle>
            <a:lvl1pPr>
              <a:defRPr b="1" i="0">
                <a:latin typeface="Helvetica"/>
                <a:cs typeface="Helvetica"/>
              </a:defRPr>
            </a:lvl1pPr>
          </a:lstStyle>
          <a:p>
            <a:endParaRPr lang="en-US" dirty="0"/>
          </a:p>
        </p:txBody>
      </p:sp>
      <p:sp>
        <p:nvSpPr>
          <p:cNvPr id="12" name="Slide Number Placeholder 5"/>
          <p:cNvSpPr>
            <a:spLocks noGrp="1"/>
          </p:cNvSpPr>
          <p:nvPr>
            <p:ph type="sldNum" sz="quarter" idx="12"/>
          </p:nvPr>
        </p:nvSpPr>
        <p:spPr>
          <a:xfrm>
            <a:off x="10901809" y="6220805"/>
            <a:ext cx="979295" cy="365125"/>
          </a:xfrm>
          <a:prstGeom prst="rect">
            <a:avLst/>
          </a:prstGeom>
        </p:spPr>
        <p:txBody>
          <a:bodyPr/>
          <a:lstStyle>
            <a:lvl1pPr>
              <a:defRPr b="1" i="0">
                <a:solidFill>
                  <a:schemeClr val="bg1"/>
                </a:solidFill>
                <a:latin typeface="Helvetica"/>
                <a:cs typeface="Helvetica"/>
              </a:defRPr>
            </a:lvl1pPr>
          </a:lstStyle>
          <a:p>
            <a:fld id="{82AE3374-EE90-794F-9E8A-914FB65215F6}" type="slidenum">
              <a:rPr lang="en-US" smtClean="0"/>
              <a:pPr/>
              <a:t>‹#›</a:t>
            </a:fld>
            <a:endParaRPr lang="en-US"/>
          </a:p>
        </p:txBody>
      </p:sp>
      <p:sp>
        <p:nvSpPr>
          <p:cNvPr id="14" name="Content Placeholder 2"/>
          <p:cNvSpPr>
            <a:spLocks noGrp="1"/>
          </p:cNvSpPr>
          <p:nvPr>
            <p:ph idx="1"/>
          </p:nvPr>
        </p:nvSpPr>
        <p:spPr>
          <a:xfrm>
            <a:off x="609600" y="1098708"/>
            <a:ext cx="10972800" cy="5027456"/>
          </a:xfrm>
          <a:prstGeom prst="rect">
            <a:avLst/>
          </a:prstGeom>
        </p:spPr>
        <p:txBody>
          <a:bodyPr/>
          <a:lstStyle>
            <a:lvl1pPr>
              <a:defRPr b="0" i="0">
                <a:solidFill>
                  <a:srgbClr val="13294B"/>
                </a:solidFill>
                <a:latin typeface="Georgia"/>
                <a:cs typeface="Georgia"/>
              </a:defRPr>
            </a:lvl1pPr>
            <a:lvl2pPr>
              <a:defRPr b="0" i="0">
                <a:solidFill>
                  <a:srgbClr val="13294B"/>
                </a:solidFill>
                <a:latin typeface="Georgia"/>
                <a:cs typeface="Georgia"/>
              </a:defRPr>
            </a:lvl2pPr>
            <a:lvl3pPr>
              <a:defRPr b="0" i="0">
                <a:solidFill>
                  <a:srgbClr val="13294B"/>
                </a:solidFill>
                <a:latin typeface="Georgia"/>
                <a:cs typeface="Georgia"/>
              </a:defRPr>
            </a:lvl3pPr>
            <a:lvl4pPr>
              <a:defRPr b="0" i="0">
                <a:solidFill>
                  <a:srgbClr val="13294B"/>
                </a:solidFill>
                <a:latin typeface="Georgia"/>
                <a:cs typeface="Georgia"/>
              </a:defRPr>
            </a:lvl4pPr>
            <a:lvl5pPr>
              <a:defRPr b="0" i="0">
                <a:solidFill>
                  <a:srgbClr val="13294B"/>
                </a:solidFill>
                <a:latin typeface="Georgia"/>
                <a:cs typeface="Georgi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
          <p:cNvSpPr>
            <a:spLocks noGrp="1"/>
          </p:cNvSpPr>
          <p:nvPr>
            <p:ph type="title" hasCustomPrompt="1"/>
          </p:nvPr>
        </p:nvSpPr>
        <p:spPr>
          <a:xfrm>
            <a:off x="609600" y="274639"/>
            <a:ext cx="10972800" cy="360329"/>
          </a:xfrm>
          <a:prstGeom prst="rect">
            <a:avLst/>
          </a:prstGeom>
        </p:spPr>
        <p:txBody>
          <a:bodyPr>
            <a:noAutofit/>
          </a:bodyPr>
          <a:lstStyle>
            <a:lvl1pPr algn="l">
              <a:defRPr sz="2600" b="1" i="0">
                <a:solidFill>
                  <a:srgbClr val="13294B"/>
                </a:solidFill>
                <a:latin typeface="Helvetica"/>
                <a:cs typeface="Helvetica"/>
              </a:defRPr>
            </a:lvl1pPr>
          </a:lstStyle>
          <a:p>
            <a:r>
              <a:rPr lang="en-US" dirty="0"/>
              <a:t>CLICK TO EDIT MASTER TITLE STYLE</a:t>
            </a:r>
          </a:p>
        </p:txBody>
      </p:sp>
    </p:spTree>
    <p:extLst>
      <p:ext uri="{BB962C8B-B14F-4D97-AF65-F5344CB8AC3E}">
        <p14:creationId xmlns:p14="http://schemas.microsoft.com/office/powerpoint/2010/main" val="7876530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4.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5.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image" Target="../media/image5.jp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8.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7.jpg"/><Relationship Id="rId5" Type="http://schemas.openxmlformats.org/officeDocument/2006/relationships/theme" Target="../theme/theme7.xml"/><Relationship Id="rId4" Type="http://schemas.openxmlformats.org/officeDocument/2006/relationships/slideLayout" Target="../slideLayouts/slideLayout12.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image" Target="../media/image8.jpg"/><Relationship Id="rId4"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7792069"/>
      </p:ext>
    </p:extLst>
  </p:cSld>
  <p:clrMap bg1="lt1" tx1="dk1" bg2="lt2" tx2="dk2" accent1="accent1" accent2="accent2" accent3="accent3" accent4="accent4" accent5="accent5" accent6="accent6" hlink="hlink" folHlink="folHlink"/>
  <p:sldLayoutIdLst>
    <p:sldLayoutId id="2147483661" r:id="rId1"/>
    <p:sldLayoutId id="2147483682" r:id="rId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6020066"/>
      </p:ext>
    </p:extLst>
  </p:cSld>
  <p:clrMap bg1="lt1" tx1="dk1" bg2="lt2" tx2="dk2" accent1="accent1" accent2="accent2" accent3="accent3" accent4="accent4" accent5="accent5" accent6="accent6" hlink="hlink" folHlink="folHlink"/>
  <p:sldLayoutIdLst>
    <p:sldLayoutId id="2147483663"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4179411"/>
      </p:ext>
    </p:extLst>
  </p:cSld>
  <p:clrMap bg1="lt1" tx1="dk1" bg2="lt2" tx2="dk2" accent1="accent1" accent2="accent2" accent3="accent3" accent4="accent4" accent5="accent5" accent6="accent6" hlink="hlink" folHlink="folHlink"/>
  <p:sldLayoutIdLst>
    <p:sldLayoutId id="2147483665"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016789"/>
      </p:ext>
    </p:extLst>
  </p:cSld>
  <p:clrMap bg1="lt1" tx1="dk1" bg2="lt2" tx2="dk2" accent1="accent1" accent2="accent2" accent3="accent3" accent4="accent4" accent5="accent5" accent6="accent6" hlink="hlink" folHlink="folHlink"/>
  <p:sldLayoutIdLst>
    <p:sldLayoutId id="2147483667"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3049348"/>
      </p:ext>
    </p:extLst>
  </p:cSld>
  <p:clrMap bg1="lt1" tx1="dk1" bg2="lt2" tx2="dk2" accent1="accent1" accent2="accent2" accent3="accent3" accent4="accent4" accent5="accent5" accent6="accent6" hlink="hlink" folHlink="folHlink"/>
  <p:sldLayoutIdLst>
    <p:sldLayoutId id="2147483669" r:id="rId1"/>
    <p:sldLayoutId id="2147483680" r:id="rId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6832362"/>
      </p:ext>
    </p:extLst>
  </p:cSld>
  <p:clrMap bg1="lt1" tx1="dk1" bg2="lt2" tx2="dk2" accent1="accent1" accent2="accent2" accent3="accent3" accent4="accent4" accent5="accent5" accent6="accent6" hlink="hlink" folHlink="folHlink"/>
  <p:sldLayoutIdLst>
    <p:sldLayoutId id="2147483671"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62031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81" r:id="rId4"/>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8351341"/>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0.xml"/><Relationship Id="rId1" Type="http://schemas.openxmlformats.org/officeDocument/2006/relationships/tags" Target="../tags/tag1.xml"/><Relationship Id="rId5" Type="http://schemas.openxmlformats.org/officeDocument/2006/relationships/image" Target="../media/image10.jp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9.xml"/><Relationship Id="rId1" Type="http://schemas.openxmlformats.org/officeDocument/2006/relationships/tags" Target="../tags/tag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0.xml"/><Relationship Id="rId1" Type="http://schemas.openxmlformats.org/officeDocument/2006/relationships/tags" Target="../tags/tag3.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0.xml"/><Relationship Id="rId1" Type="http://schemas.openxmlformats.org/officeDocument/2006/relationships/tags" Target="../tags/tag5.xml"/><Relationship Id="rId5" Type="http://schemas.openxmlformats.org/officeDocument/2006/relationships/image" Target="../media/image14.jpeg"/><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070E7-5673-4DEE-BBC0-CE9F022A4A7A}"/>
              </a:ext>
            </a:extLst>
          </p:cNvPr>
          <p:cNvSpPr>
            <a:spLocks noGrp="1"/>
          </p:cNvSpPr>
          <p:nvPr>
            <p:ph type="ctrTitle"/>
          </p:nvPr>
        </p:nvSpPr>
        <p:spPr>
          <a:xfrm>
            <a:off x="5650992" y="1831652"/>
            <a:ext cx="6541008" cy="1470025"/>
          </a:xfrm>
        </p:spPr>
        <p:txBody>
          <a:bodyPr/>
          <a:lstStyle/>
          <a:p>
            <a:pPr algn="l"/>
            <a:r>
              <a:rPr lang="en-US" sz="4000" dirty="0"/>
              <a:t>The Challenge of Big Data in Healthcare</a:t>
            </a:r>
          </a:p>
        </p:txBody>
      </p:sp>
      <p:sp>
        <p:nvSpPr>
          <p:cNvPr id="3" name="Subtitle 2">
            <a:extLst>
              <a:ext uri="{FF2B5EF4-FFF2-40B4-BE49-F238E27FC236}">
                <a16:creationId xmlns:a16="http://schemas.microsoft.com/office/drawing/2014/main" id="{10E32FE9-BCC4-4D7A-A04B-6B5B6C7527E8}"/>
              </a:ext>
            </a:extLst>
          </p:cNvPr>
          <p:cNvSpPr>
            <a:spLocks noGrp="1"/>
          </p:cNvSpPr>
          <p:nvPr>
            <p:ph type="subTitle" idx="1"/>
          </p:nvPr>
        </p:nvSpPr>
        <p:spPr>
          <a:xfrm>
            <a:off x="5715000" y="3301677"/>
            <a:ext cx="5311140" cy="1752600"/>
          </a:xfrm>
        </p:spPr>
        <p:txBody>
          <a:bodyPr/>
          <a:lstStyle/>
          <a:p>
            <a:pPr algn="l"/>
            <a:r>
              <a:rPr lang="en-US" sz="3000" dirty="0"/>
              <a:t>RX 319</a:t>
            </a:r>
          </a:p>
          <a:p>
            <a:pPr algn="l"/>
            <a:r>
              <a:rPr lang="en-US" sz="3000" dirty="0"/>
              <a:t>Introduction to Healthcare Analytics</a:t>
            </a:r>
          </a:p>
        </p:txBody>
      </p:sp>
    </p:spTree>
    <p:extLst>
      <p:ext uri="{BB962C8B-B14F-4D97-AF65-F5344CB8AC3E}">
        <p14:creationId xmlns:p14="http://schemas.microsoft.com/office/powerpoint/2010/main" val="2831391183"/>
      </p:ext>
    </p:extLst>
  </p:cSld>
  <p:clrMapOvr>
    <a:masterClrMapping/>
  </p:clrMapOvr>
  <mc:AlternateContent xmlns:mc="http://schemas.openxmlformats.org/markup-compatibility/2006" xmlns:p14="http://schemas.microsoft.com/office/powerpoint/2010/main">
    <mc:Choice Requires="p14">
      <p:transition spd="slow" p14:dur="2000" advTm="10575"/>
    </mc:Choice>
    <mc:Fallback xmlns="">
      <p:transition spd="slow" advTm="1057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10">
            <a:extLst>
              <a:ext uri="{FF2B5EF4-FFF2-40B4-BE49-F238E27FC236}">
                <a16:creationId xmlns:a16="http://schemas.microsoft.com/office/drawing/2014/main" id="{DD3C249F-908D-40C3-838E-451F885928FC}"/>
              </a:ext>
            </a:extLst>
          </p:cNvPr>
          <p:cNvSpPr>
            <a:spLocks noGrp="1"/>
          </p:cNvSpPr>
          <p:nvPr>
            <p:ph type="sldNum" sz="quarter" idx="12"/>
          </p:nvPr>
        </p:nvSpPr>
        <p:spPr/>
        <p:txBody>
          <a:bodyPr/>
          <a:lstStyle/>
          <a:p>
            <a:pPr algn="r"/>
            <a:fld id="{82AE3374-EE90-794F-9E8A-914FB65215F6}" type="slidenum">
              <a:rPr lang="en-US" smtClean="0">
                <a:solidFill>
                  <a:schemeClr val="tx1"/>
                </a:solidFill>
              </a:rPr>
              <a:pPr algn="r"/>
              <a:t>2</a:t>
            </a:fld>
            <a:endParaRPr lang="en-US" dirty="0">
              <a:solidFill>
                <a:schemeClr val="tx1"/>
              </a:solidFill>
            </a:endParaRPr>
          </a:p>
        </p:txBody>
      </p:sp>
      <p:sp>
        <p:nvSpPr>
          <p:cNvPr id="7" name="Content Placeholder 6">
            <a:extLst>
              <a:ext uri="{FF2B5EF4-FFF2-40B4-BE49-F238E27FC236}">
                <a16:creationId xmlns:a16="http://schemas.microsoft.com/office/drawing/2014/main" id="{8AC0AAD5-60AD-46DC-B530-F6EB27B88EB2}"/>
              </a:ext>
            </a:extLst>
          </p:cNvPr>
          <p:cNvSpPr>
            <a:spLocks noGrp="1"/>
          </p:cNvSpPr>
          <p:nvPr>
            <p:ph idx="1"/>
          </p:nvPr>
        </p:nvSpPr>
        <p:spPr/>
        <p:txBody>
          <a:bodyPr/>
          <a:lstStyle/>
          <a:p>
            <a:pPr marL="514350" indent="-514350">
              <a:buFont typeface="+mj-lt"/>
              <a:buAutoNum type="arabicPeriod"/>
            </a:pPr>
            <a:r>
              <a:rPr lang="en-US" dirty="0"/>
              <a:t>Describe “big data.”</a:t>
            </a:r>
          </a:p>
          <a:p>
            <a:pPr marL="514350" indent="-514350">
              <a:buFont typeface="+mj-lt"/>
              <a:buAutoNum type="arabicPeriod"/>
            </a:pPr>
            <a:r>
              <a:rPr lang="en-US" dirty="0"/>
              <a:t>Compare and contrast analytics and informatics.</a:t>
            </a:r>
          </a:p>
          <a:p>
            <a:pPr marL="514350" indent="-514350">
              <a:buFont typeface="+mj-lt"/>
              <a:buAutoNum type="arabicPeriod"/>
            </a:pPr>
            <a:r>
              <a:rPr lang="en-US" dirty="0"/>
              <a:t>Describe how analytics can improve healthcare.</a:t>
            </a:r>
          </a:p>
        </p:txBody>
      </p:sp>
      <p:sp>
        <p:nvSpPr>
          <p:cNvPr id="2" name="Title 1">
            <a:extLst>
              <a:ext uri="{FF2B5EF4-FFF2-40B4-BE49-F238E27FC236}">
                <a16:creationId xmlns:a16="http://schemas.microsoft.com/office/drawing/2014/main" id="{0FF1B01D-D48E-43CF-B013-87867430B478}"/>
              </a:ext>
            </a:extLst>
          </p:cNvPr>
          <p:cNvSpPr>
            <a:spLocks noGrp="1"/>
          </p:cNvSpPr>
          <p:nvPr>
            <p:ph type="title"/>
          </p:nvPr>
        </p:nvSpPr>
        <p:spPr/>
        <p:txBody>
          <a:bodyPr/>
          <a:lstStyle/>
          <a:p>
            <a:r>
              <a:rPr lang="en-US" dirty="0"/>
              <a:t>Learning Objectives</a:t>
            </a:r>
          </a:p>
        </p:txBody>
      </p:sp>
    </p:spTree>
    <p:extLst>
      <p:ext uri="{BB962C8B-B14F-4D97-AF65-F5344CB8AC3E}">
        <p14:creationId xmlns:p14="http://schemas.microsoft.com/office/powerpoint/2010/main" val="1826363201"/>
      </p:ext>
    </p:extLst>
  </p:cSld>
  <p:clrMapOvr>
    <a:masterClrMapping/>
  </p:clrMapOvr>
  <mc:AlternateContent xmlns:mc="http://schemas.openxmlformats.org/markup-compatibility/2006" xmlns:p14="http://schemas.microsoft.com/office/powerpoint/2010/main">
    <mc:Choice Requires="p14">
      <p:transition spd="med" p14:dur="700" advTm="12913">
        <p:fade/>
      </p:transition>
    </mc:Choice>
    <mc:Fallback xmlns="">
      <p:transition spd="med" advTm="12913">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54D16-1C73-4438-F2B0-A2E89587A74D}"/>
              </a:ext>
            </a:extLst>
          </p:cNvPr>
          <p:cNvSpPr>
            <a:spLocks noGrp="1"/>
          </p:cNvSpPr>
          <p:nvPr>
            <p:ph type="title"/>
          </p:nvPr>
        </p:nvSpPr>
        <p:spPr/>
        <p:txBody>
          <a:bodyPr/>
          <a:lstStyle/>
          <a:p>
            <a:r>
              <a:rPr lang="en-US" dirty="0"/>
              <a:t>What is big data?</a:t>
            </a:r>
          </a:p>
        </p:txBody>
      </p:sp>
      <p:sp>
        <p:nvSpPr>
          <p:cNvPr id="3" name="Content Placeholder 2">
            <a:extLst>
              <a:ext uri="{FF2B5EF4-FFF2-40B4-BE49-F238E27FC236}">
                <a16:creationId xmlns:a16="http://schemas.microsoft.com/office/drawing/2014/main" id="{FC0D2FCE-A838-DA74-4C96-C23A609D0108}"/>
              </a:ext>
            </a:extLst>
          </p:cNvPr>
          <p:cNvSpPr>
            <a:spLocks noGrp="1"/>
          </p:cNvSpPr>
          <p:nvPr>
            <p:ph sz="half" idx="1"/>
          </p:nvPr>
        </p:nvSpPr>
        <p:spPr>
          <a:xfrm>
            <a:off x="609600" y="1098708"/>
            <a:ext cx="5756694" cy="1584107"/>
          </a:xfrm>
        </p:spPr>
        <p:txBody>
          <a:bodyPr/>
          <a:lstStyle/>
          <a:p>
            <a:r>
              <a:rPr lang="en-US" dirty="0"/>
              <a:t>If you can look at all of it on a screen, it’s not big data.</a:t>
            </a:r>
          </a:p>
          <a:p>
            <a:endParaRPr lang="en-US" dirty="0"/>
          </a:p>
        </p:txBody>
      </p:sp>
      <p:sp>
        <p:nvSpPr>
          <p:cNvPr id="4" name="Content Placeholder 3">
            <a:extLst>
              <a:ext uri="{FF2B5EF4-FFF2-40B4-BE49-F238E27FC236}">
                <a16:creationId xmlns:a16="http://schemas.microsoft.com/office/drawing/2014/main" id="{A5EEC2DE-42B7-2A6B-4034-58667715C4D2}"/>
              </a:ext>
            </a:extLst>
          </p:cNvPr>
          <p:cNvSpPr>
            <a:spLocks noGrp="1"/>
          </p:cNvSpPr>
          <p:nvPr>
            <p:ph sz="half" idx="2"/>
          </p:nvPr>
        </p:nvSpPr>
        <p:spPr>
          <a:xfrm>
            <a:off x="7109460" y="1098708"/>
            <a:ext cx="4861560" cy="5027456"/>
          </a:xfrm>
        </p:spPr>
        <p:txBody>
          <a:bodyPr/>
          <a:lstStyle/>
          <a:p>
            <a:r>
              <a:rPr lang="en-US" dirty="0"/>
              <a:t>Big data is </a:t>
            </a:r>
            <a:r>
              <a:rPr lang="en-US" b="1" dirty="0"/>
              <a:t>big.</a:t>
            </a:r>
          </a:p>
          <a:p>
            <a:pPr lvl="1"/>
            <a:r>
              <a:rPr lang="en-US" dirty="0"/>
              <a:t>Electronic Health Records (EHR) databases</a:t>
            </a:r>
          </a:p>
          <a:p>
            <a:pPr lvl="1"/>
            <a:r>
              <a:rPr lang="en-US" dirty="0"/>
              <a:t>Genomic databases</a:t>
            </a:r>
          </a:p>
          <a:p>
            <a:pPr lvl="1"/>
            <a:r>
              <a:rPr lang="en-US" dirty="0"/>
              <a:t>Financial databases</a:t>
            </a:r>
          </a:p>
          <a:p>
            <a:pPr lvl="1"/>
            <a:endParaRPr lang="en-US" dirty="0"/>
          </a:p>
        </p:txBody>
      </p:sp>
      <p:sp>
        <p:nvSpPr>
          <p:cNvPr id="5" name="Slide Number Placeholder 4">
            <a:extLst>
              <a:ext uri="{FF2B5EF4-FFF2-40B4-BE49-F238E27FC236}">
                <a16:creationId xmlns:a16="http://schemas.microsoft.com/office/drawing/2014/main" id="{BC0A5810-CA1C-F4B8-93CA-C77146357FD3}"/>
              </a:ext>
            </a:extLst>
          </p:cNvPr>
          <p:cNvSpPr>
            <a:spLocks noGrp="1"/>
          </p:cNvSpPr>
          <p:nvPr>
            <p:ph type="sldNum" sz="quarter" idx="12"/>
          </p:nvPr>
        </p:nvSpPr>
        <p:spPr/>
        <p:txBody>
          <a:bodyPr/>
          <a:lstStyle/>
          <a:p>
            <a:fld id="{82AE3374-EE90-794F-9E8A-914FB65215F6}" type="slidenum">
              <a:rPr lang="en-US" smtClean="0"/>
              <a:pPr/>
              <a:t>3</a:t>
            </a:fld>
            <a:endParaRPr lang="en-US"/>
          </a:p>
        </p:txBody>
      </p:sp>
      <p:pic>
        <p:nvPicPr>
          <p:cNvPr id="8" name="Picture 7">
            <a:extLst>
              <a:ext uri="{FF2B5EF4-FFF2-40B4-BE49-F238E27FC236}">
                <a16:creationId xmlns:a16="http://schemas.microsoft.com/office/drawing/2014/main" id="{74782E31-F3B0-2B13-ABB1-A34A0129CFA1}"/>
              </a:ext>
            </a:extLst>
          </p:cNvPr>
          <p:cNvPicPr>
            <a:picLocks noChangeAspect="1"/>
          </p:cNvPicPr>
          <p:nvPr/>
        </p:nvPicPr>
        <p:blipFill>
          <a:blip r:embed="rId4"/>
          <a:stretch>
            <a:fillRect/>
          </a:stretch>
        </p:blipFill>
        <p:spPr>
          <a:xfrm>
            <a:off x="220980" y="2363178"/>
            <a:ext cx="6459093" cy="3145948"/>
          </a:xfrm>
          <a:prstGeom prst="rect">
            <a:avLst/>
          </a:prstGeom>
        </p:spPr>
      </p:pic>
      <p:pic>
        <p:nvPicPr>
          <p:cNvPr id="10" name="Picture 9" descr="Diagram&#10;&#10;Description automatically generated">
            <a:extLst>
              <a:ext uri="{FF2B5EF4-FFF2-40B4-BE49-F238E27FC236}">
                <a16:creationId xmlns:a16="http://schemas.microsoft.com/office/drawing/2014/main" id="{E2AD37CB-CE0B-CE57-E8B4-48BFA71BFA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3231" y="4023935"/>
            <a:ext cx="5006196" cy="2559426"/>
          </a:xfrm>
          <a:prstGeom prst="rect">
            <a:avLst/>
          </a:prstGeom>
        </p:spPr>
      </p:pic>
      <p:sp>
        <p:nvSpPr>
          <p:cNvPr id="11" name="TextBox 10">
            <a:extLst>
              <a:ext uri="{FF2B5EF4-FFF2-40B4-BE49-F238E27FC236}">
                <a16:creationId xmlns:a16="http://schemas.microsoft.com/office/drawing/2014/main" id="{B8036CE3-3C14-C068-D681-2D362354A181}"/>
              </a:ext>
            </a:extLst>
          </p:cNvPr>
          <p:cNvSpPr txBox="1"/>
          <p:nvPr/>
        </p:nvSpPr>
        <p:spPr>
          <a:xfrm>
            <a:off x="100210" y="5470513"/>
            <a:ext cx="3281345" cy="276999"/>
          </a:xfrm>
          <a:prstGeom prst="rect">
            <a:avLst/>
          </a:prstGeom>
          <a:noFill/>
        </p:spPr>
        <p:txBody>
          <a:bodyPr wrap="square" rtlCol="0">
            <a:spAutoFit/>
          </a:bodyPr>
          <a:lstStyle/>
          <a:p>
            <a:r>
              <a:rPr lang="en-US" sz="1200" dirty="0"/>
              <a:t>OKC Thunder vs. LA Lakers Box Score. ESPN.com</a:t>
            </a:r>
          </a:p>
        </p:txBody>
      </p:sp>
      <p:sp>
        <p:nvSpPr>
          <p:cNvPr id="12" name="TextBox 11">
            <a:extLst>
              <a:ext uri="{FF2B5EF4-FFF2-40B4-BE49-F238E27FC236}">
                <a16:creationId xmlns:a16="http://schemas.microsoft.com/office/drawing/2014/main" id="{F5A351EA-44F8-4890-B7E4-C5AD49B322C5}"/>
              </a:ext>
            </a:extLst>
          </p:cNvPr>
          <p:cNvSpPr txBox="1"/>
          <p:nvPr/>
        </p:nvSpPr>
        <p:spPr>
          <a:xfrm>
            <a:off x="4546363" y="6571300"/>
            <a:ext cx="5284961" cy="276999"/>
          </a:xfrm>
          <a:prstGeom prst="rect">
            <a:avLst/>
          </a:prstGeom>
          <a:noFill/>
        </p:spPr>
        <p:txBody>
          <a:bodyPr wrap="square" rtlCol="0">
            <a:spAutoFit/>
          </a:bodyPr>
          <a:lstStyle/>
          <a:p>
            <a:r>
              <a:rPr lang="en-US" sz="1200" dirty="0"/>
              <a:t>Game on! Fathom Information Design. https://fathom.info/notebook/6985/ </a:t>
            </a:r>
          </a:p>
        </p:txBody>
      </p:sp>
    </p:spTree>
    <p:custDataLst>
      <p:tags r:id="rId1"/>
    </p:custDataLst>
    <p:extLst>
      <p:ext uri="{BB962C8B-B14F-4D97-AF65-F5344CB8AC3E}">
        <p14:creationId xmlns:p14="http://schemas.microsoft.com/office/powerpoint/2010/main" val="3354029707"/>
      </p:ext>
    </p:extLst>
  </p:cSld>
  <p:clrMapOvr>
    <a:masterClrMapping/>
  </p:clrMapOvr>
  <mc:AlternateContent xmlns:mc="http://schemas.openxmlformats.org/markup-compatibility/2006" xmlns:p14="http://schemas.microsoft.com/office/powerpoint/2010/main">
    <mc:Choice Requires="p14">
      <p:transition spd="med" p14:dur="700" advTm="84330">
        <p:fade/>
      </p:transition>
    </mc:Choice>
    <mc:Fallback xmlns="">
      <p:transition spd="med" advTm="8433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fade">
                                      <p:cBhvr>
                                        <p:cTn id="18" dur="500"/>
                                        <p:tgtEl>
                                          <p:spTgt spid="4">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animEffect transition="in" filter="fade">
                                      <p:cBhvr>
                                        <p:cTn id="29" dur="500"/>
                                        <p:tgtEl>
                                          <p:spTgt spid="4">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xEl>
                                              <p:pRg st="2" end="2"/>
                                            </p:txEl>
                                          </p:spTgt>
                                        </p:tgtEl>
                                        <p:attrNameLst>
                                          <p:attrName>style.visibility</p:attrName>
                                        </p:attrNameLst>
                                      </p:cBhvr>
                                      <p:to>
                                        <p:strVal val="visible"/>
                                      </p:to>
                                    </p:set>
                                    <p:animEffect transition="in" filter="fade">
                                      <p:cBhvr>
                                        <p:cTn id="34" dur="500"/>
                                        <p:tgtEl>
                                          <p:spTgt spid="4">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txEl>
                                              <p:pRg st="3" end="3"/>
                                            </p:txEl>
                                          </p:spTgt>
                                        </p:tgtEl>
                                        <p:attrNameLst>
                                          <p:attrName>style.visibility</p:attrName>
                                        </p:attrNameLst>
                                      </p:cBhvr>
                                      <p:to>
                                        <p:strVal val="visible"/>
                                      </p:to>
                                    </p:set>
                                    <p:animEffect transition="in" filter="fade">
                                      <p:cBhvr>
                                        <p:cTn id="39"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10">
            <a:extLst>
              <a:ext uri="{FF2B5EF4-FFF2-40B4-BE49-F238E27FC236}">
                <a16:creationId xmlns:a16="http://schemas.microsoft.com/office/drawing/2014/main" id="{DD3C249F-908D-40C3-838E-451F885928FC}"/>
              </a:ext>
            </a:extLst>
          </p:cNvPr>
          <p:cNvSpPr>
            <a:spLocks noGrp="1"/>
          </p:cNvSpPr>
          <p:nvPr>
            <p:ph type="sldNum" sz="quarter" idx="12"/>
          </p:nvPr>
        </p:nvSpPr>
        <p:spPr/>
        <p:txBody>
          <a:bodyPr/>
          <a:lstStyle/>
          <a:p>
            <a:pPr algn="r"/>
            <a:fld id="{82AE3374-EE90-794F-9E8A-914FB65215F6}" type="slidenum">
              <a:rPr lang="en-US" smtClean="0">
                <a:solidFill>
                  <a:schemeClr val="tx1"/>
                </a:solidFill>
              </a:rPr>
              <a:pPr algn="r"/>
              <a:t>4</a:t>
            </a:fld>
            <a:endParaRPr lang="en-US" dirty="0">
              <a:solidFill>
                <a:schemeClr val="tx1"/>
              </a:solidFill>
            </a:endParaRPr>
          </a:p>
        </p:txBody>
      </p:sp>
      <p:sp>
        <p:nvSpPr>
          <p:cNvPr id="2" name="Title 1">
            <a:extLst>
              <a:ext uri="{FF2B5EF4-FFF2-40B4-BE49-F238E27FC236}">
                <a16:creationId xmlns:a16="http://schemas.microsoft.com/office/drawing/2014/main" id="{0FF1B01D-D48E-43CF-B013-87867430B478}"/>
              </a:ext>
            </a:extLst>
          </p:cNvPr>
          <p:cNvSpPr>
            <a:spLocks noGrp="1"/>
          </p:cNvSpPr>
          <p:nvPr>
            <p:ph type="title"/>
          </p:nvPr>
        </p:nvSpPr>
        <p:spPr/>
        <p:txBody>
          <a:bodyPr/>
          <a:lstStyle/>
          <a:p>
            <a:r>
              <a:rPr lang="en-US" dirty="0"/>
              <a:t>Healthcare data has gotten big.</a:t>
            </a:r>
          </a:p>
        </p:txBody>
      </p:sp>
      <p:sp>
        <p:nvSpPr>
          <p:cNvPr id="5" name="TextBox 4">
            <a:extLst>
              <a:ext uri="{FF2B5EF4-FFF2-40B4-BE49-F238E27FC236}">
                <a16:creationId xmlns:a16="http://schemas.microsoft.com/office/drawing/2014/main" id="{EF5EE369-440A-56F1-D403-29529CF84A72}"/>
              </a:ext>
            </a:extLst>
          </p:cNvPr>
          <p:cNvSpPr txBox="1"/>
          <p:nvPr/>
        </p:nvSpPr>
        <p:spPr>
          <a:xfrm>
            <a:off x="1216749" y="2408771"/>
            <a:ext cx="3714048" cy="1477328"/>
          </a:xfrm>
          <a:prstGeom prst="rect">
            <a:avLst/>
          </a:prstGeom>
          <a:noFill/>
        </p:spPr>
        <p:txBody>
          <a:bodyPr wrap="square" rtlCol="0">
            <a:spAutoFit/>
          </a:bodyPr>
          <a:lstStyle/>
          <a:p>
            <a:r>
              <a:rPr lang="en-US" b="1" dirty="0"/>
              <a:t>2,314 exabytes of healthcare data were generated in 2020</a:t>
            </a:r>
          </a:p>
          <a:p>
            <a:r>
              <a:rPr lang="en-US" dirty="0"/>
              <a:t>= 2,314,000,000 terabytes</a:t>
            </a:r>
          </a:p>
          <a:p>
            <a:r>
              <a:rPr lang="en-US" dirty="0"/>
              <a:t>= 154,200,000 Libraries of Congress</a:t>
            </a:r>
          </a:p>
          <a:p>
            <a:r>
              <a:rPr lang="en-US" dirty="0"/>
              <a:t>= 800 Facebooks</a:t>
            </a:r>
            <a:endParaRPr lang="en-US" b="1" i="1" dirty="0"/>
          </a:p>
        </p:txBody>
      </p:sp>
      <p:sp>
        <p:nvSpPr>
          <p:cNvPr id="6" name="TextBox 5">
            <a:extLst>
              <a:ext uri="{FF2B5EF4-FFF2-40B4-BE49-F238E27FC236}">
                <a16:creationId xmlns:a16="http://schemas.microsoft.com/office/drawing/2014/main" id="{7A75044B-F489-07D1-B2DE-5E5D7AC7A50B}"/>
              </a:ext>
            </a:extLst>
          </p:cNvPr>
          <p:cNvSpPr txBox="1"/>
          <p:nvPr/>
        </p:nvSpPr>
        <p:spPr>
          <a:xfrm>
            <a:off x="1604310" y="4344766"/>
            <a:ext cx="2938926" cy="369332"/>
          </a:xfrm>
          <a:prstGeom prst="rect">
            <a:avLst/>
          </a:prstGeom>
          <a:noFill/>
          <a:ln>
            <a:solidFill>
              <a:schemeClr val="tx1"/>
            </a:solidFill>
          </a:ln>
        </p:spPr>
        <p:txBody>
          <a:bodyPr wrap="square" rtlCol="0">
            <a:spAutoFit/>
          </a:bodyPr>
          <a:lstStyle/>
          <a:p>
            <a:pPr algn="ctr"/>
            <a:r>
              <a:rPr lang="en-US" b="1" dirty="0"/>
              <a:t>Challenges </a:t>
            </a:r>
            <a:r>
              <a:rPr lang="en-US" b="1" dirty="0">
                <a:sym typeface="Symbol" panose="05050102010706020507" pitchFamily="18" charset="2"/>
              </a:rPr>
              <a:t></a:t>
            </a:r>
            <a:r>
              <a:rPr lang="en-US" b="1" dirty="0"/>
              <a:t> Opportunities</a:t>
            </a:r>
          </a:p>
        </p:txBody>
      </p:sp>
      <p:pic>
        <p:nvPicPr>
          <p:cNvPr id="8" name="Picture 7">
            <a:extLst>
              <a:ext uri="{FF2B5EF4-FFF2-40B4-BE49-F238E27FC236}">
                <a16:creationId xmlns:a16="http://schemas.microsoft.com/office/drawing/2014/main" id="{ED1D2B1A-F752-6089-286D-C6997972284D}"/>
              </a:ext>
            </a:extLst>
          </p:cNvPr>
          <p:cNvPicPr>
            <a:picLocks noChangeAspect="1"/>
          </p:cNvPicPr>
          <p:nvPr/>
        </p:nvPicPr>
        <p:blipFill rotWithShape="1">
          <a:blip r:embed="rId4"/>
          <a:srcRect l="37105" t="20629" r="43684" b="32039"/>
          <a:stretch/>
        </p:blipFill>
        <p:spPr>
          <a:xfrm>
            <a:off x="4930797" y="1770540"/>
            <a:ext cx="5167102" cy="3963803"/>
          </a:xfrm>
          <a:prstGeom prst="rect">
            <a:avLst/>
          </a:prstGeom>
        </p:spPr>
      </p:pic>
      <p:sp>
        <p:nvSpPr>
          <p:cNvPr id="11" name="TextBox 10">
            <a:extLst>
              <a:ext uri="{FF2B5EF4-FFF2-40B4-BE49-F238E27FC236}">
                <a16:creationId xmlns:a16="http://schemas.microsoft.com/office/drawing/2014/main" id="{618847C8-3520-A3F2-2FCF-67113AA6953E}"/>
              </a:ext>
            </a:extLst>
          </p:cNvPr>
          <p:cNvSpPr txBox="1"/>
          <p:nvPr/>
        </p:nvSpPr>
        <p:spPr>
          <a:xfrm>
            <a:off x="-2876" y="6592916"/>
            <a:ext cx="6098876" cy="276999"/>
          </a:xfrm>
          <a:prstGeom prst="rect">
            <a:avLst/>
          </a:prstGeom>
          <a:noFill/>
        </p:spPr>
        <p:txBody>
          <a:bodyPr wrap="square" rtlCol="0">
            <a:spAutoFit/>
          </a:bodyPr>
          <a:lstStyle/>
          <a:p>
            <a:r>
              <a:rPr lang="en-US" sz="1200" dirty="0"/>
              <a:t>Total amount of global healthcare data generated in 2013 and a projection for 2020. Statista.</a:t>
            </a:r>
          </a:p>
        </p:txBody>
      </p:sp>
    </p:spTree>
    <p:custDataLst>
      <p:tags r:id="rId1"/>
    </p:custDataLst>
    <p:extLst>
      <p:ext uri="{BB962C8B-B14F-4D97-AF65-F5344CB8AC3E}">
        <p14:creationId xmlns:p14="http://schemas.microsoft.com/office/powerpoint/2010/main" val="1859119332"/>
      </p:ext>
    </p:extLst>
  </p:cSld>
  <p:clrMapOvr>
    <a:masterClrMapping/>
  </p:clrMapOvr>
  <mc:AlternateContent xmlns:mc="http://schemas.openxmlformats.org/markup-compatibility/2006" xmlns:p14="http://schemas.microsoft.com/office/powerpoint/2010/main">
    <mc:Choice Requires="p14">
      <p:transition spd="med" p14:dur="700" advTm="59481">
        <p:fade/>
      </p:transition>
    </mc:Choice>
    <mc:Fallback xmlns="">
      <p:transition spd="med" advTm="5948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54D16-1C73-4438-F2B0-A2E89587A74D}"/>
              </a:ext>
            </a:extLst>
          </p:cNvPr>
          <p:cNvSpPr>
            <a:spLocks noGrp="1"/>
          </p:cNvSpPr>
          <p:nvPr>
            <p:ph type="title"/>
          </p:nvPr>
        </p:nvSpPr>
        <p:spPr/>
        <p:txBody>
          <a:bodyPr/>
          <a:lstStyle/>
          <a:p>
            <a:r>
              <a:rPr lang="en-US" dirty="0"/>
              <a:t>How do we use big data?</a:t>
            </a:r>
          </a:p>
        </p:txBody>
      </p:sp>
      <p:sp>
        <p:nvSpPr>
          <p:cNvPr id="3" name="Content Placeholder 2">
            <a:extLst>
              <a:ext uri="{FF2B5EF4-FFF2-40B4-BE49-F238E27FC236}">
                <a16:creationId xmlns:a16="http://schemas.microsoft.com/office/drawing/2014/main" id="{FC0D2FCE-A838-DA74-4C96-C23A609D0108}"/>
              </a:ext>
            </a:extLst>
          </p:cNvPr>
          <p:cNvSpPr>
            <a:spLocks noGrp="1"/>
          </p:cNvSpPr>
          <p:nvPr>
            <p:ph sz="half" idx="1"/>
          </p:nvPr>
        </p:nvSpPr>
        <p:spPr>
          <a:xfrm>
            <a:off x="609600" y="1098708"/>
            <a:ext cx="9532620" cy="5027456"/>
          </a:xfrm>
        </p:spPr>
        <p:txBody>
          <a:bodyPr/>
          <a:lstStyle/>
          <a:p>
            <a:r>
              <a:rPr lang="en-US" dirty="0"/>
              <a:t>We need help from computers.</a:t>
            </a:r>
            <a:endParaRPr lang="en-US" b="1" dirty="0"/>
          </a:p>
          <a:p>
            <a:r>
              <a:rPr lang="en-US" b="1" dirty="0"/>
              <a:t>Informatics</a:t>
            </a:r>
          </a:p>
          <a:p>
            <a:pPr lvl="1"/>
            <a:r>
              <a:rPr lang="en-US" i="1" dirty="0"/>
              <a:t>the science of processing data for storage and retrieval; information science.</a:t>
            </a:r>
          </a:p>
          <a:p>
            <a:r>
              <a:rPr lang="en-US" b="1" dirty="0"/>
              <a:t>Analytics</a:t>
            </a:r>
          </a:p>
          <a:p>
            <a:pPr lvl="1"/>
            <a:r>
              <a:rPr lang="en-US" i="1" dirty="0"/>
              <a:t>the systematic computational analysis of data or statistics</a:t>
            </a:r>
          </a:p>
        </p:txBody>
      </p:sp>
      <p:sp>
        <p:nvSpPr>
          <p:cNvPr id="5" name="Slide Number Placeholder 4">
            <a:extLst>
              <a:ext uri="{FF2B5EF4-FFF2-40B4-BE49-F238E27FC236}">
                <a16:creationId xmlns:a16="http://schemas.microsoft.com/office/drawing/2014/main" id="{BC0A5810-CA1C-F4B8-93CA-C77146357FD3}"/>
              </a:ext>
            </a:extLst>
          </p:cNvPr>
          <p:cNvSpPr>
            <a:spLocks noGrp="1"/>
          </p:cNvSpPr>
          <p:nvPr>
            <p:ph type="sldNum" sz="quarter" idx="12"/>
          </p:nvPr>
        </p:nvSpPr>
        <p:spPr/>
        <p:txBody>
          <a:bodyPr/>
          <a:lstStyle/>
          <a:p>
            <a:fld id="{82AE3374-EE90-794F-9E8A-914FB65215F6}" type="slidenum">
              <a:rPr lang="en-US" smtClean="0"/>
              <a:pPr/>
              <a:t>5</a:t>
            </a:fld>
            <a:endParaRPr lang="en-US"/>
          </a:p>
        </p:txBody>
      </p:sp>
      <p:pic>
        <p:nvPicPr>
          <p:cNvPr id="9" name="Picture 8">
            <a:extLst>
              <a:ext uri="{FF2B5EF4-FFF2-40B4-BE49-F238E27FC236}">
                <a16:creationId xmlns:a16="http://schemas.microsoft.com/office/drawing/2014/main" id="{7595FA20-1684-9464-CA88-95D342ABF840}"/>
              </a:ext>
            </a:extLst>
          </p:cNvPr>
          <p:cNvPicPr>
            <a:picLocks noChangeAspect="1"/>
          </p:cNvPicPr>
          <p:nvPr/>
        </p:nvPicPr>
        <p:blipFill>
          <a:blip r:embed="rId4"/>
          <a:stretch>
            <a:fillRect/>
          </a:stretch>
        </p:blipFill>
        <p:spPr>
          <a:xfrm>
            <a:off x="360440" y="4345226"/>
            <a:ext cx="8705061" cy="2146856"/>
          </a:xfrm>
          <a:prstGeom prst="rect">
            <a:avLst/>
          </a:prstGeom>
        </p:spPr>
      </p:pic>
      <p:sp>
        <p:nvSpPr>
          <p:cNvPr id="10" name="TextBox 9">
            <a:extLst>
              <a:ext uri="{FF2B5EF4-FFF2-40B4-BE49-F238E27FC236}">
                <a16:creationId xmlns:a16="http://schemas.microsoft.com/office/drawing/2014/main" id="{722FD879-AB51-F889-B532-A31733327391}"/>
              </a:ext>
            </a:extLst>
          </p:cNvPr>
          <p:cNvSpPr txBox="1"/>
          <p:nvPr/>
        </p:nvSpPr>
        <p:spPr>
          <a:xfrm>
            <a:off x="2675350" y="6372729"/>
            <a:ext cx="4572000" cy="369332"/>
          </a:xfrm>
          <a:prstGeom prst="rect">
            <a:avLst/>
          </a:prstGeom>
          <a:noFill/>
        </p:spPr>
        <p:txBody>
          <a:bodyPr wrap="square" rtlCol="0">
            <a:spAutoFit/>
          </a:bodyPr>
          <a:lstStyle/>
          <a:p>
            <a:r>
              <a:rPr lang="en-US" i="1" dirty="0"/>
              <a:t>Google Books</a:t>
            </a:r>
            <a:r>
              <a:rPr lang="en-US" dirty="0"/>
              <a:t> trend for term “analytics”</a:t>
            </a:r>
            <a:endParaRPr lang="en-US" i="1" dirty="0"/>
          </a:p>
        </p:txBody>
      </p:sp>
    </p:spTree>
    <p:custDataLst>
      <p:tags r:id="rId1"/>
    </p:custDataLst>
    <p:extLst>
      <p:ext uri="{BB962C8B-B14F-4D97-AF65-F5344CB8AC3E}">
        <p14:creationId xmlns:p14="http://schemas.microsoft.com/office/powerpoint/2010/main" val="2852338808"/>
      </p:ext>
    </p:extLst>
  </p:cSld>
  <p:clrMapOvr>
    <a:masterClrMapping/>
  </p:clrMapOvr>
  <mc:AlternateContent xmlns:mc="http://schemas.openxmlformats.org/markup-compatibility/2006" xmlns:p14="http://schemas.microsoft.com/office/powerpoint/2010/main">
    <mc:Choice Requires="p14">
      <p:transition spd="med" p14:dur="700" advTm="38393">
        <p:fade/>
      </p:transition>
    </mc:Choice>
    <mc:Fallback xmlns="">
      <p:transition spd="med" advTm="3839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54D16-1C73-4438-F2B0-A2E89587A74D}"/>
              </a:ext>
            </a:extLst>
          </p:cNvPr>
          <p:cNvSpPr>
            <a:spLocks noGrp="1"/>
          </p:cNvSpPr>
          <p:nvPr>
            <p:ph type="title"/>
          </p:nvPr>
        </p:nvSpPr>
        <p:spPr/>
        <p:txBody>
          <a:bodyPr/>
          <a:lstStyle/>
          <a:p>
            <a:r>
              <a:rPr lang="en-US" dirty="0"/>
              <a:t>Opportunities in Healthcare Analytics</a:t>
            </a:r>
          </a:p>
        </p:txBody>
      </p:sp>
      <p:sp>
        <p:nvSpPr>
          <p:cNvPr id="3" name="Content Placeholder 2">
            <a:extLst>
              <a:ext uri="{FF2B5EF4-FFF2-40B4-BE49-F238E27FC236}">
                <a16:creationId xmlns:a16="http://schemas.microsoft.com/office/drawing/2014/main" id="{FC0D2FCE-A838-DA74-4C96-C23A609D0108}"/>
              </a:ext>
            </a:extLst>
          </p:cNvPr>
          <p:cNvSpPr>
            <a:spLocks noGrp="1"/>
          </p:cNvSpPr>
          <p:nvPr>
            <p:ph sz="half" idx="1"/>
          </p:nvPr>
        </p:nvSpPr>
        <p:spPr/>
        <p:txBody>
          <a:bodyPr/>
          <a:lstStyle/>
          <a:p>
            <a:r>
              <a:rPr lang="en-US" dirty="0"/>
              <a:t>Precision Medicine</a:t>
            </a:r>
          </a:p>
          <a:p>
            <a:r>
              <a:rPr lang="en-US" dirty="0"/>
              <a:t>Digital Health</a:t>
            </a:r>
          </a:p>
          <a:p>
            <a:r>
              <a:rPr lang="en-US" dirty="0"/>
              <a:t>Supply Chain Analytics</a:t>
            </a:r>
          </a:p>
          <a:p>
            <a:r>
              <a:rPr lang="en-US" dirty="0"/>
              <a:t>Satisfaction Data</a:t>
            </a:r>
          </a:p>
          <a:p>
            <a:r>
              <a:rPr lang="en-US" dirty="0"/>
              <a:t>Fraud Detection</a:t>
            </a:r>
          </a:p>
          <a:p>
            <a:endParaRPr lang="en-US" dirty="0"/>
          </a:p>
        </p:txBody>
      </p:sp>
      <p:sp>
        <p:nvSpPr>
          <p:cNvPr id="5" name="Slide Number Placeholder 4">
            <a:extLst>
              <a:ext uri="{FF2B5EF4-FFF2-40B4-BE49-F238E27FC236}">
                <a16:creationId xmlns:a16="http://schemas.microsoft.com/office/drawing/2014/main" id="{BC0A5810-CA1C-F4B8-93CA-C77146357FD3}"/>
              </a:ext>
            </a:extLst>
          </p:cNvPr>
          <p:cNvSpPr>
            <a:spLocks noGrp="1"/>
          </p:cNvSpPr>
          <p:nvPr>
            <p:ph type="sldNum" sz="quarter" idx="12"/>
          </p:nvPr>
        </p:nvSpPr>
        <p:spPr/>
        <p:txBody>
          <a:bodyPr/>
          <a:lstStyle/>
          <a:p>
            <a:fld id="{82AE3374-EE90-794F-9E8A-914FB65215F6}" type="slidenum">
              <a:rPr lang="en-US" smtClean="0"/>
              <a:pPr/>
              <a:t>6</a:t>
            </a:fld>
            <a:endParaRPr lang="en-US"/>
          </a:p>
        </p:txBody>
      </p:sp>
    </p:spTree>
    <p:custDataLst>
      <p:tags r:id="rId1"/>
    </p:custDataLst>
    <p:extLst>
      <p:ext uri="{BB962C8B-B14F-4D97-AF65-F5344CB8AC3E}">
        <p14:creationId xmlns:p14="http://schemas.microsoft.com/office/powerpoint/2010/main" val="952721082"/>
      </p:ext>
    </p:extLst>
  </p:cSld>
  <p:clrMapOvr>
    <a:masterClrMapping/>
  </p:clrMapOvr>
  <mc:AlternateContent xmlns:mc="http://schemas.openxmlformats.org/markup-compatibility/2006" xmlns:p14="http://schemas.microsoft.com/office/powerpoint/2010/main">
    <mc:Choice Requires="p14">
      <p:transition spd="med" p14:dur="700" advTm="45427">
        <p:fade/>
      </p:transition>
    </mc:Choice>
    <mc:Fallback xmlns="">
      <p:transition spd="med" advTm="4542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54D16-1C73-4438-F2B0-A2E89587A74D}"/>
              </a:ext>
            </a:extLst>
          </p:cNvPr>
          <p:cNvSpPr>
            <a:spLocks noGrp="1"/>
          </p:cNvSpPr>
          <p:nvPr>
            <p:ph type="title"/>
          </p:nvPr>
        </p:nvSpPr>
        <p:spPr/>
        <p:txBody>
          <a:bodyPr/>
          <a:lstStyle/>
          <a:p>
            <a:r>
              <a:rPr lang="en-US" dirty="0"/>
              <a:t>Healthcare is a team sport</a:t>
            </a:r>
          </a:p>
        </p:txBody>
      </p:sp>
      <p:sp>
        <p:nvSpPr>
          <p:cNvPr id="5" name="Slide Number Placeholder 4">
            <a:extLst>
              <a:ext uri="{FF2B5EF4-FFF2-40B4-BE49-F238E27FC236}">
                <a16:creationId xmlns:a16="http://schemas.microsoft.com/office/drawing/2014/main" id="{BC0A5810-CA1C-F4B8-93CA-C77146357FD3}"/>
              </a:ext>
            </a:extLst>
          </p:cNvPr>
          <p:cNvSpPr>
            <a:spLocks noGrp="1"/>
          </p:cNvSpPr>
          <p:nvPr>
            <p:ph type="sldNum" sz="quarter" idx="12"/>
          </p:nvPr>
        </p:nvSpPr>
        <p:spPr/>
        <p:txBody>
          <a:bodyPr/>
          <a:lstStyle/>
          <a:p>
            <a:fld id="{82AE3374-EE90-794F-9E8A-914FB65215F6}" type="slidenum">
              <a:rPr lang="en-US" smtClean="0"/>
              <a:pPr/>
              <a:t>7</a:t>
            </a:fld>
            <a:endParaRPr lang="en-US"/>
          </a:p>
        </p:txBody>
      </p:sp>
      <p:grpSp>
        <p:nvGrpSpPr>
          <p:cNvPr id="25" name="Group 24">
            <a:extLst>
              <a:ext uri="{FF2B5EF4-FFF2-40B4-BE49-F238E27FC236}">
                <a16:creationId xmlns:a16="http://schemas.microsoft.com/office/drawing/2014/main" id="{67F46EB3-2132-FFB9-D9B4-D4F1E1B02D8F}"/>
              </a:ext>
            </a:extLst>
          </p:cNvPr>
          <p:cNvGrpSpPr/>
          <p:nvPr/>
        </p:nvGrpSpPr>
        <p:grpSpPr>
          <a:xfrm>
            <a:off x="2855093" y="1685984"/>
            <a:ext cx="6952401" cy="1295400"/>
            <a:chOff x="1964850" y="1299050"/>
            <a:chExt cx="5214301" cy="971550"/>
          </a:xfrm>
        </p:grpSpPr>
        <p:sp>
          <p:nvSpPr>
            <p:cNvPr id="26" name="Left-Right Arrow 3">
              <a:extLst>
                <a:ext uri="{FF2B5EF4-FFF2-40B4-BE49-F238E27FC236}">
                  <a16:creationId xmlns:a16="http://schemas.microsoft.com/office/drawing/2014/main" id="{FF15D46B-26C4-94ED-8E62-DF429DEE8F45}"/>
                </a:ext>
              </a:extLst>
            </p:cNvPr>
            <p:cNvSpPr/>
            <p:nvPr/>
          </p:nvSpPr>
          <p:spPr>
            <a:xfrm>
              <a:off x="1964850" y="1299050"/>
              <a:ext cx="5214301" cy="97155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TextBox 26">
              <a:extLst>
                <a:ext uri="{FF2B5EF4-FFF2-40B4-BE49-F238E27FC236}">
                  <a16:creationId xmlns:a16="http://schemas.microsoft.com/office/drawing/2014/main" id="{57417A7F-2D86-B7F5-9C16-26D7EDE62B65}"/>
                </a:ext>
              </a:extLst>
            </p:cNvPr>
            <p:cNvSpPr txBox="1"/>
            <p:nvPr/>
          </p:nvSpPr>
          <p:spPr>
            <a:xfrm>
              <a:off x="3582096" y="1630936"/>
              <a:ext cx="2051042" cy="346249"/>
            </a:xfrm>
            <a:prstGeom prst="rect">
              <a:avLst/>
            </a:prstGeom>
            <a:noFill/>
          </p:spPr>
          <p:txBody>
            <a:bodyPr wrap="none" rtlCol="0">
              <a:spAutoFit/>
            </a:bodyPr>
            <a:lstStyle/>
            <a:p>
              <a:r>
                <a:rPr lang="en-US" sz="2400" i="1" dirty="0"/>
                <a:t>Communication Gap</a:t>
              </a:r>
            </a:p>
          </p:txBody>
        </p:sp>
      </p:grpSp>
      <p:pic>
        <p:nvPicPr>
          <p:cNvPr id="28" name="Picture 27" descr="Helge Scherlund's eLearning News: What does a statistician do? | Careers - CareerExplorer">
            <a:extLst>
              <a:ext uri="{FF2B5EF4-FFF2-40B4-BE49-F238E27FC236}">
                <a16:creationId xmlns:a16="http://schemas.microsoft.com/office/drawing/2014/main" id="{CB2CC09D-E19F-1A5E-3AA2-BDF7C4E3CCF3}"/>
              </a:ext>
            </a:extLst>
          </p:cNvPr>
          <p:cNvPicPr>
            <a:picLocks noChangeAspect="1"/>
          </p:cNvPicPr>
          <p:nvPr/>
        </p:nvPicPr>
        <p:blipFill rotWithShape="1">
          <a:blip r:embed="rId4">
            <a:extLst>
              <a:ext uri="{28A0092B-C50C-407E-A947-70E740481C1C}">
                <a14:useLocalDpi xmlns:a14="http://schemas.microsoft.com/office/drawing/2010/main" val="0"/>
              </a:ext>
            </a:extLst>
          </a:blip>
          <a:srcRect l="8286" r="32572"/>
          <a:stretch/>
        </p:blipFill>
        <p:spPr>
          <a:xfrm>
            <a:off x="235293" y="1529669"/>
            <a:ext cx="2498809" cy="1760433"/>
          </a:xfrm>
          <a:prstGeom prst="rect">
            <a:avLst/>
          </a:prstGeom>
        </p:spPr>
      </p:pic>
      <p:sp>
        <p:nvSpPr>
          <p:cNvPr id="29" name="TextBox 28">
            <a:extLst>
              <a:ext uri="{FF2B5EF4-FFF2-40B4-BE49-F238E27FC236}">
                <a16:creationId xmlns:a16="http://schemas.microsoft.com/office/drawing/2014/main" id="{3843DA4A-5FE0-317D-BAC3-C87EFE46E0F2}"/>
              </a:ext>
            </a:extLst>
          </p:cNvPr>
          <p:cNvSpPr txBox="1"/>
          <p:nvPr/>
        </p:nvSpPr>
        <p:spPr>
          <a:xfrm>
            <a:off x="392486" y="3290102"/>
            <a:ext cx="2000676" cy="1200329"/>
          </a:xfrm>
          <a:prstGeom prst="rect">
            <a:avLst/>
          </a:prstGeom>
          <a:noFill/>
        </p:spPr>
        <p:txBody>
          <a:bodyPr wrap="none" rtlCol="0">
            <a:spAutoFit/>
          </a:bodyPr>
          <a:lstStyle/>
          <a:p>
            <a:pPr algn="ctr"/>
            <a:r>
              <a:rPr lang="en-US" sz="2400" dirty="0"/>
              <a:t>Data Scientists</a:t>
            </a:r>
          </a:p>
          <a:p>
            <a:pPr algn="ctr"/>
            <a:r>
              <a:rPr lang="en-US" sz="2400" dirty="0"/>
              <a:t>Analysts</a:t>
            </a:r>
          </a:p>
          <a:p>
            <a:pPr algn="ctr"/>
            <a:r>
              <a:rPr lang="en-US" sz="2400" dirty="0"/>
              <a:t>Programmers</a:t>
            </a:r>
          </a:p>
        </p:txBody>
      </p:sp>
      <p:sp>
        <p:nvSpPr>
          <p:cNvPr id="30" name="TextBox 29">
            <a:extLst>
              <a:ext uri="{FF2B5EF4-FFF2-40B4-BE49-F238E27FC236}">
                <a16:creationId xmlns:a16="http://schemas.microsoft.com/office/drawing/2014/main" id="{B7C1E904-556F-ECC2-9919-796E06298124}"/>
              </a:ext>
            </a:extLst>
          </p:cNvPr>
          <p:cNvSpPr txBox="1"/>
          <p:nvPr/>
        </p:nvSpPr>
        <p:spPr>
          <a:xfrm>
            <a:off x="9983814" y="3290102"/>
            <a:ext cx="1860766" cy="1200329"/>
          </a:xfrm>
          <a:prstGeom prst="rect">
            <a:avLst/>
          </a:prstGeom>
          <a:noFill/>
        </p:spPr>
        <p:txBody>
          <a:bodyPr wrap="none" rtlCol="0">
            <a:spAutoFit/>
          </a:bodyPr>
          <a:lstStyle/>
          <a:p>
            <a:pPr algn="ctr"/>
            <a:r>
              <a:rPr lang="en-US" sz="2400" dirty="0"/>
              <a:t>Pharmacists</a:t>
            </a:r>
          </a:p>
          <a:p>
            <a:pPr algn="ctr"/>
            <a:r>
              <a:rPr lang="en-US" sz="2400" dirty="0"/>
              <a:t>Clinicians</a:t>
            </a:r>
          </a:p>
          <a:p>
            <a:pPr algn="ctr"/>
            <a:r>
              <a:rPr lang="en-US" sz="2400" dirty="0"/>
              <a:t>Management</a:t>
            </a:r>
          </a:p>
        </p:txBody>
      </p:sp>
      <p:pic>
        <p:nvPicPr>
          <p:cNvPr id="31" name="Picture 30" descr="Positive doctor in medical uniform talking on cellphone in clinic corridor · Free Stock Photo">
            <a:extLst>
              <a:ext uri="{FF2B5EF4-FFF2-40B4-BE49-F238E27FC236}">
                <a16:creationId xmlns:a16="http://schemas.microsoft.com/office/drawing/2014/main" id="{03142810-6B1F-57E4-2725-B004BA1D3B2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974" r="27354"/>
          <a:stretch/>
        </p:blipFill>
        <p:spPr>
          <a:xfrm>
            <a:off x="10085126" y="1363704"/>
            <a:ext cx="1658141" cy="1916749"/>
          </a:xfrm>
          <a:prstGeom prst="rect">
            <a:avLst/>
          </a:prstGeom>
        </p:spPr>
      </p:pic>
      <p:grpSp>
        <p:nvGrpSpPr>
          <p:cNvPr id="32" name="Group 31">
            <a:extLst>
              <a:ext uri="{FF2B5EF4-FFF2-40B4-BE49-F238E27FC236}">
                <a16:creationId xmlns:a16="http://schemas.microsoft.com/office/drawing/2014/main" id="{46FCA61B-802B-A6FF-12A9-5716E45F2725}"/>
              </a:ext>
            </a:extLst>
          </p:cNvPr>
          <p:cNvGrpSpPr/>
          <p:nvPr/>
        </p:nvGrpSpPr>
        <p:grpSpPr>
          <a:xfrm>
            <a:off x="6646977" y="2981382"/>
            <a:ext cx="3299332" cy="772250"/>
            <a:chOff x="4808764" y="2270600"/>
            <a:chExt cx="2474499" cy="579188"/>
          </a:xfrm>
        </p:grpSpPr>
        <p:sp>
          <p:nvSpPr>
            <p:cNvPr id="33" name="Left Arrow 9">
              <a:extLst>
                <a:ext uri="{FF2B5EF4-FFF2-40B4-BE49-F238E27FC236}">
                  <a16:creationId xmlns:a16="http://schemas.microsoft.com/office/drawing/2014/main" id="{B13DE8E2-F65A-ABC4-013B-8210DE349891}"/>
                </a:ext>
              </a:extLst>
            </p:cNvPr>
            <p:cNvSpPr/>
            <p:nvPr/>
          </p:nvSpPr>
          <p:spPr>
            <a:xfrm>
              <a:off x="4808764" y="2270600"/>
              <a:ext cx="2474499" cy="310243"/>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a:solidFill>
                  <a:schemeClr val="tx1"/>
                </a:solidFill>
              </a:endParaRPr>
            </a:p>
          </p:txBody>
        </p:sp>
        <p:sp>
          <p:nvSpPr>
            <p:cNvPr id="34" name="TextBox 33">
              <a:extLst>
                <a:ext uri="{FF2B5EF4-FFF2-40B4-BE49-F238E27FC236}">
                  <a16:creationId xmlns:a16="http://schemas.microsoft.com/office/drawing/2014/main" id="{258AFEEC-42A5-F428-2E8E-24179A856DAF}"/>
                </a:ext>
              </a:extLst>
            </p:cNvPr>
            <p:cNvSpPr txBox="1"/>
            <p:nvPr/>
          </p:nvSpPr>
          <p:spPr>
            <a:xfrm>
              <a:off x="5870853" y="2503539"/>
              <a:ext cx="1377156" cy="346249"/>
            </a:xfrm>
            <a:prstGeom prst="rect">
              <a:avLst/>
            </a:prstGeom>
            <a:noFill/>
          </p:spPr>
          <p:txBody>
            <a:bodyPr wrap="none" rtlCol="0">
              <a:spAutoFit/>
            </a:bodyPr>
            <a:lstStyle/>
            <a:p>
              <a:pPr algn="ctr"/>
              <a:r>
                <a:rPr lang="en-US" sz="2400" i="1" dirty="0"/>
                <a:t>Data Literacy</a:t>
              </a:r>
            </a:p>
          </p:txBody>
        </p:sp>
      </p:grpSp>
      <p:grpSp>
        <p:nvGrpSpPr>
          <p:cNvPr id="35" name="Group 34">
            <a:extLst>
              <a:ext uri="{FF2B5EF4-FFF2-40B4-BE49-F238E27FC236}">
                <a16:creationId xmlns:a16="http://schemas.microsoft.com/office/drawing/2014/main" id="{24217C71-B223-5986-255B-9676E62C1F93}"/>
              </a:ext>
            </a:extLst>
          </p:cNvPr>
          <p:cNvGrpSpPr/>
          <p:nvPr/>
        </p:nvGrpSpPr>
        <p:grpSpPr>
          <a:xfrm>
            <a:off x="2855091" y="2981385"/>
            <a:ext cx="3299332" cy="770383"/>
            <a:chOff x="1964849" y="2270600"/>
            <a:chExt cx="2474499" cy="577787"/>
          </a:xfrm>
        </p:grpSpPr>
        <p:sp>
          <p:nvSpPr>
            <p:cNvPr id="36" name="Left Arrow 12">
              <a:extLst>
                <a:ext uri="{FF2B5EF4-FFF2-40B4-BE49-F238E27FC236}">
                  <a16:creationId xmlns:a16="http://schemas.microsoft.com/office/drawing/2014/main" id="{BBF59171-4C1D-74CA-4F77-AEF3EAFF8E5B}"/>
                </a:ext>
              </a:extLst>
            </p:cNvPr>
            <p:cNvSpPr/>
            <p:nvPr/>
          </p:nvSpPr>
          <p:spPr>
            <a:xfrm rot="10800000">
              <a:off x="1964849" y="2270600"/>
              <a:ext cx="2474499" cy="310243"/>
            </a:xfrm>
            <a:prstGeom prst="leftArrow">
              <a:avLst/>
            </a:prstGeom>
            <a:solidFill>
              <a:schemeClr val="accent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a:solidFill>
                  <a:schemeClr val="tx1"/>
                </a:solidFill>
              </a:endParaRPr>
            </a:p>
          </p:txBody>
        </p:sp>
        <p:sp>
          <p:nvSpPr>
            <p:cNvPr id="37" name="TextBox 36">
              <a:extLst>
                <a:ext uri="{FF2B5EF4-FFF2-40B4-BE49-F238E27FC236}">
                  <a16:creationId xmlns:a16="http://schemas.microsoft.com/office/drawing/2014/main" id="{ADAB163A-7CE8-5CF1-44AB-2D5711265481}"/>
                </a:ext>
              </a:extLst>
            </p:cNvPr>
            <p:cNvSpPr txBox="1"/>
            <p:nvPr/>
          </p:nvSpPr>
          <p:spPr>
            <a:xfrm>
              <a:off x="2033924" y="2502138"/>
              <a:ext cx="1949957" cy="346249"/>
            </a:xfrm>
            <a:prstGeom prst="rect">
              <a:avLst/>
            </a:prstGeom>
            <a:noFill/>
          </p:spPr>
          <p:txBody>
            <a:bodyPr wrap="none" rtlCol="0">
              <a:spAutoFit/>
            </a:bodyPr>
            <a:lstStyle/>
            <a:p>
              <a:r>
                <a:rPr lang="en-US" sz="2400" i="1" dirty="0"/>
                <a:t>Healthcare Literacy</a:t>
              </a:r>
            </a:p>
          </p:txBody>
        </p:sp>
      </p:grpSp>
      <p:grpSp>
        <p:nvGrpSpPr>
          <p:cNvPr id="38" name="Group 37">
            <a:extLst>
              <a:ext uri="{FF2B5EF4-FFF2-40B4-BE49-F238E27FC236}">
                <a16:creationId xmlns:a16="http://schemas.microsoft.com/office/drawing/2014/main" id="{D2A2D478-444E-7514-BAE8-36BE56F50BF4}"/>
              </a:ext>
            </a:extLst>
          </p:cNvPr>
          <p:cNvGrpSpPr/>
          <p:nvPr/>
        </p:nvGrpSpPr>
        <p:grpSpPr>
          <a:xfrm>
            <a:off x="1399174" y="4484127"/>
            <a:ext cx="9521373" cy="796528"/>
            <a:chOff x="1399174" y="4660889"/>
            <a:chExt cx="9521373" cy="281616"/>
          </a:xfrm>
        </p:grpSpPr>
        <p:cxnSp>
          <p:nvCxnSpPr>
            <p:cNvPr id="39" name="Elbow Connector 11">
              <a:extLst>
                <a:ext uri="{FF2B5EF4-FFF2-40B4-BE49-F238E27FC236}">
                  <a16:creationId xmlns:a16="http://schemas.microsoft.com/office/drawing/2014/main" id="{773AB822-1185-D24E-22EC-01B13F5FC03D}"/>
                </a:ext>
              </a:extLst>
            </p:cNvPr>
            <p:cNvCxnSpPr>
              <a:cxnSpLocks/>
              <a:stCxn id="30" idx="2"/>
              <a:endCxn id="29" idx="2"/>
            </p:cNvCxnSpPr>
            <p:nvPr/>
          </p:nvCxnSpPr>
          <p:spPr>
            <a:xfrm rot="5400000">
              <a:off x="6157616" y="-97553"/>
              <a:ext cx="4490" cy="9521373"/>
            </a:xfrm>
            <a:prstGeom prst="bentConnector3">
              <a:avLst>
                <a:gd name="adj1" fmla="val 2520000"/>
              </a:avLst>
            </a:prstGeom>
            <a:ln w="38100">
              <a:prstDash val="dash"/>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E959C0A5-D633-400D-7EE8-32D1E98C589F}"/>
                </a:ext>
              </a:extLst>
            </p:cNvPr>
            <p:cNvSpPr txBox="1"/>
            <p:nvPr/>
          </p:nvSpPr>
          <p:spPr>
            <a:xfrm flipH="1">
              <a:off x="4850132" y="4779202"/>
              <a:ext cx="2608581" cy="163303"/>
            </a:xfrm>
            <a:prstGeom prst="rect">
              <a:avLst/>
            </a:prstGeom>
            <a:noFill/>
          </p:spPr>
          <p:txBody>
            <a:bodyPr wrap="square" rtlCol="0">
              <a:spAutoFit/>
            </a:bodyPr>
            <a:lstStyle/>
            <a:p>
              <a:r>
                <a:rPr lang="en-US" dirty="0"/>
                <a:t>(a few </a:t>
              </a:r>
              <a:r>
                <a:rPr lang="en-US" dirty="0" err="1"/>
                <a:t>PharmD</a:t>
              </a:r>
              <a:r>
                <a:rPr lang="en-US" dirty="0"/>
                <a:t> graduates) </a:t>
              </a:r>
            </a:p>
          </p:txBody>
        </p:sp>
      </p:grpSp>
    </p:spTree>
    <p:custDataLst>
      <p:tags r:id="rId1"/>
    </p:custDataLst>
    <p:extLst>
      <p:ext uri="{BB962C8B-B14F-4D97-AF65-F5344CB8AC3E}">
        <p14:creationId xmlns:p14="http://schemas.microsoft.com/office/powerpoint/2010/main" val="2779247047"/>
      </p:ext>
    </p:extLst>
  </p:cSld>
  <p:clrMapOvr>
    <a:masterClrMapping/>
  </p:clrMapOvr>
  <mc:AlternateContent xmlns:mc="http://schemas.openxmlformats.org/markup-compatibility/2006" xmlns:p14="http://schemas.microsoft.com/office/powerpoint/2010/main">
    <mc:Choice Requires="p14">
      <p:transition spd="med" p14:dur="700" advTm="59356">
        <p:fade/>
      </p:transition>
    </mc:Choice>
    <mc:Fallback xmlns="">
      <p:transition spd="med" advTm="5935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left)">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right)">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right)">
                                      <p:cBhvr>
                                        <p:cTn id="2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7.8|16.3|32.6|8.3|7.6"/>
</p:tagLst>
</file>

<file path=ppt/tags/tag2.xml><?xml version="1.0" encoding="utf-8"?>
<p:tagLst xmlns:a="http://schemas.openxmlformats.org/drawingml/2006/main" xmlns:r="http://schemas.openxmlformats.org/officeDocument/2006/relationships" xmlns:p="http://schemas.openxmlformats.org/presentationml/2006/main">
  <p:tag name="TIMING" val="|12.3|8.7"/>
</p:tagLst>
</file>

<file path=ppt/tags/tag3.xml><?xml version="1.0" encoding="utf-8"?>
<p:tagLst xmlns:a="http://schemas.openxmlformats.org/drawingml/2006/main" xmlns:r="http://schemas.openxmlformats.org/officeDocument/2006/relationships" xmlns:p="http://schemas.openxmlformats.org/presentationml/2006/main">
  <p:tag name="TIMING" val="|3|8|14.7"/>
</p:tagLst>
</file>

<file path=ppt/tags/tag4.xml><?xml version="1.0" encoding="utf-8"?>
<p:tagLst xmlns:a="http://schemas.openxmlformats.org/drawingml/2006/main" xmlns:r="http://schemas.openxmlformats.org/officeDocument/2006/relationships" xmlns:p="http://schemas.openxmlformats.org/presentationml/2006/main">
  <p:tag name="TIMING" val="|4.2|6.6|5.5|6.3|6.5"/>
</p:tagLst>
</file>

<file path=ppt/tags/tag5.xml><?xml version="1.0" encoding="utf-8"?>
<p:tagLst xmlns:a="http://schemas.openxmlformats.org/drawingml/2006/main" xmlns:r="http://schemas.openxmlformats.org/officeDocument/2006/relationships" xmlns:p="http://schemas.openxmlformats.org/presentationml/2006/main">
  <p:tag name="TIMING" val="|11.2|9|4.8|26.8"/>
</p:tagLst>
</file>

<file path=ppt/theme/theme1.xml><?xml version="1.0" encoding="utf-8"?>
<a:theme xmlns:a="http://schemas.openxmlformats.org/drawingml/2006/main" name="Butler16by9">
  <a:themeElements>
    <a:clrScheme name="Butler 1">
      <a:dk1>
        <a:srgbClr val="13294B"/>
      </a:dk1>
      <a:lt1>
        <a:srgbClr val="FFFFFE"/>
      </a:lt1>
      <a:dk2>
        <a:srgbClr val="13294B"/>
      </a:dk2>
      <a:lt2>
        <a:srgbClr val="D1E0D7"/>
      </a:lt2>
      <a:accent1>
        <a:srgbClr val="00A3E0"/>
      </a:accent1>
      <a:accent2>
        <a:srgbClr val="D1E0D7"/>
      </a:accent2>
      <a:accent3>
        <a:srgbClr val="E31C79"/>
      </a:accent3>
      <a:accent4>
        <a:srgbClr val="ECE81A"/>
      </a:accent4>
      <a:accent5>
        <a:srgbClr val="26D07C"/>
      </a:accent5>
      <a:accent6>
        <a:srgbClr val="EAAA00"/>
      </a:accent6>
      <a:hlink>
        <a:srgbClr val="00A3E0"/>
      </a:hlink>
      <a:folHlink>
        <a:srgbClr val="00A3E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Butler16by9" id="{C9D0A557-4607-412F-883B-508196091F65}" vid="{940D7DA7-C5FF-4424-B606-8714568226B0}"/>
    </a:ext>
  </a:extLst>
</a:theme>
</file>

<file path=ppt/theme/theme2.xml><?xml version="1.0" encoding="utf-8"?>
<a:theme xmlns:a="http://schemas.openxmlformats.org/drawingml/2006/main" name="7_Office Theme">
  <a:themeElements>
    <a:clrScheme name="Butler">
      <a:dk1>
        <a:srgbClr val="050219"/>
      </a:dk1>
      <a:lt1>
        <a:srgbClr val="FFFFFE"/>
      </a:lt1>
      <a:dk2>
        <a:srgbClr val="141313"/>
      </a:dk2>
      <a:lt2>
        <a:srgbClr val="D1E3CF"/>
      </a:lt2>
      <a:accent1>
        <a:srgbClr val="008EC8"/>
      </a:accent1>
      <a:accent2>
        <a:srgbClr val="D1E3CF"/>
      </a:accent2>
      <a:accent3>
        <a:srgbClr val="D11960"/>
      </a:accent3>
      <a:accent4>
        <a:srgbClr val="E7E533"/>
      </a:accent4>
      <a:accent5>
        <a:srgbClr val="5CB174"/>
      </a:accent5>
      <a:accent6>
        <a:srgbClr val="EEA420"/>
      </a:accent6>
      <a:hlink>
        <a:srgbClr val="050219"/>
      </a:hlink>
      <a:folHlink>
        <a:srgbClr val="05021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5_Office Theme">
  <a:themeElements>
    <a:clrScheme name="Butler">
      <a:dk1>
        <a:srgbClr val="050219"/>
      </a:dk1>
      <a:lt1>
        <a:srgbClr val="FFFFFE"/>
      </a:lt1>
      <a:dk2>
        <a:srgbClr val="141313"/>
      </a:dk2>
      <a:lt2>
        <a:srgbClr val="D1E3CF"/>
      </a:lt2>
      <a:accent1>
        <a:srgbClr val="008EC8"/>
      </a:accent1>
      <a:accent2>
        <a:srgbClr val="D1E3CF"/>
      </a:accent2>
      <a:accent3>
        <a:srgbClr val="D11960"/>
      </a:accent3>
      <a:accent4>
        <a:srgbClr val="E7E533"/>
      </a:accent4>
      <a:accent5>
        <a:srgbClr val="5CB174"/>
      </a:accent5>
      <a:accent6>
        <a:srgbClr val="EEA420"/>
      </a:accent6>
      <a:hlink>
        <a:srgbClr val="050219"/>
      </a:hlink>
      <a:folHlink>
        <a:srgbClr val="05021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1_Office Theme">
  <a:themeElements>
    <a:clrScheme name="Butler">
      <a:dk1>
        <a:srgbClr val="050219"/>
      </a:dk1>
      <a:lt1>
        <a:srgbClr val="FFFFFE"/>
      </a:lt1>
      <a:dk2>
        <a:srgbClr val="141313"/>
      </a:dk2>
      <a:lt2>
        <a:srgbClr val="D1E3CF"/>
      </a:lt2>
      <a:accent1>
        <a:srgbClr val="008EC8"/>
      </a:accent1>
      <a:accent2>
        <a:srgbClr val="D1E3CF"/>
      </a:accent2>
      <a:accent3>
        <a:srgbClr val="D11960"/>
      </a:accent3>
      <a:accent4>
        <a:srgbClr val="E7E533"/>
      </a:accent4>
      <a:accent5>
        <a:srgbClr val="5CB174"/>
      </a:accent5>
      <a:accent6>
        <a:srgbClr val="EEA420"/>
      </a:accent6>
      <a:hlink>
        <a:srgbClr val="050219"/>
      </a:hlink>
      <a:folHlink>
        <a:srgbClr val="05021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8_Office Theme">
  <a:themeElements>
    <a:clrScheme name="Butler 1">
      <a:dk1>
        <a:srgbClr val="13294B"/>
      </a:dk1>
      <a:lt1>
        <a:srgbClr val="FFFFFE"/>
      </a:lt1>
      <a:dk2>
        <a:srgbClr val="13294B"/>
      </a:dk2>
      <a:lt2>
        <a:srgbClr val="D1E0D7"/>
      </a:lt2>
      <a:accent1>
        <a:srgbClr val="00A3E0"/>
      </a:accent1>
      <a:accent2>
        <a:srgbClr val="D1E0D7"/>
      </a:accent2>
      <a:accent3>
        <a:srgbClr val="E31C79"/>
      </a:accent3>
      <a:accent4>
        <a:srgbClr val="ECE81A"/>
      </a:accent4>
      <a:accent5>
        <a:srgbClr val="26D07C"/>
      </a:accent5>
      <a:accent6>
        <a:srgbClr val="EAAA00"/>
      </a:accent6>
      <a:hlink>
        <a:srgbClr val="00A3E0"/>
      </a:hlink>
      <a:folHlink>
        <a:srgbClr val="00A3E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9_Office Theme">
  <a:themeElements>
    <a:clrScheme name="Butler 1">
      <a:dk1>
        <a:srgbClr val="13294B"/>
      </a:dk1>
      <a:lt1>
        <a:srgbClr val="FFFFFE"/>
      </a:lt1>
      <a:dk2>
        <a:srgbClr val="13294B"/>
      </a:dk2>
      <a:lt2>
        <a:srgbClr val="D1E0D7"/>
      </a:lt2>
      <a:accent1>
        <a:srgbClr val="00A3E0"/>
      </a:accent1>
      <a:accent2>
        <a:srgbClr val="D1E0D7"/>
      </a:accent2>
      <a:accent3>
        <a:srgbClr val="E31C79"/>
      </a:accent3>
      <a:accent4>
        <a:srgbClr val="ECE81A"/>
      </a:accent4>
      <a:accent5>
        <a:srgbClr val="26D07C"/>
      </a:accent5>
      <a:accent6>
        <a:srgbClr val="EAAA00"/>
      </a:accent6>
      <a:hlink>
        <a:srgbClr val="00A3E0"/>
      </a:hlink>
      <a:folHlink>
        <a:srgbClr val="00A3E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Butler16by9</Template>
  <TotalTime>2678</TotalTime>
  <Words>1154</Words>
  <Application>Microsoft Office PowerPoint</Application>
  <PresentationFormat>Widescreen</PresentationFormat>
  <Paragraphs>80</Paragraphs>
  <Slides>7</Slides>
  <Notes>7</Notes>
  <HiddenSlides>0</HiddenSlides>
  <MMClips>0</MMClips>
  <ScaleCrop>false</ScaleCrop>
  <HeadingPairs>
    <vt:vector size="6" baseType="variant">
      <vt:variant>
        <vt:lpstr>Fonts Used</vt:lpstr>
      </vt:variant>
      <vt:variant>
        <vt:i4>4</vt:i4>
      </vt:variant>
      <vt:variant>
        <vt:lpstr>Theme</vt:lpstr>
      </vt:variant>
      <vt:variant>
        <vt:i4>8</vt:i4>
      </vt:variant>
      <vt:variant>
        <vt:lpstr>Slide Titles</vt:lpstr>
      </vt:variant>
      <vt:variant>
        <vt:i4>7</vt:i4>
      </vt:variant>
    </vt:vector>
  </HeadingPairs>
  <TitlesOfParts>
    <vt:vector size="19" baseType="lpstr">
      <vt:lpstr>Arial</vt:lpstr>
      <vt:lpstr>Calibri</vt:lpstr>
      <vt:lpstr>Georgia</vt:lpstr>
      <vt:lpstr>Helvetica</vt:lpstr>
      <vt:lpstr>Butler16by9</vt:lpstr>
      <vt:lpstr>7_Office Theme</vt:lpstr>
      <vt:lpstr>4_Office Theme</vt:lpstr>
      <vt:lpstr>5_Office Theme</vt:lpstr>
      <vt:lpstr>Office Theme</vt:lpstr>
      <vt:lpstr>1_Office Theme</vt:lpstr>
      <vt:lpstr>8_Office Theme</vt:lpstr>
      <vt:lpstr>9_Office Theme</vt:lpstr>
      <vt:lpstr>The Challenge of Big Data in Healthcare</vt:lpstr>
      <vt:lpstr>Learning Objectives</vt:lpstr>
      <vt:lpstr>What is big data?</vt:lpstr>
      <vt:lpstr>Healthcare data has gotten big.</vt:lpstr>
      <vt:lpstr>How do we use big data?</vt:lpstr>
      <vt:lpstr>Opportunities in Healthcare Analytics</vt:lpstr>
      <vt:lpstr>Healthcare is a team sport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RX 319 – Introduction to Healthcare Analytics</dc:title>
  <dc:creator>Class, Caleb</dc:creator>
  <cp:lastModifiedBy>Class, Caleb</cp:lastModifiedBy>
  <cp:revision>8</cp:revision>
  <dcterms:created xsi:type="dcterms:W3CDTF">2022-04-15T15:55:21Z</dcterms:created>
  <dcterms:modified xsi:type="dcterms:W3CDTF">2023-05-09T13:52:35Z</dcterms:modified>
</cp:coreProperties>
</file>